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595B"/>
    <a:srgbClr val="F86464"/>
    <a:srgbClr val="FFE3CD"/>
    <a:srgbClr val="61C3F2"/>
    <a:srgbClr val="E6E6E6"/>
    <a:srgbClr val="E20612"/>
    <a:srgbClr val="0B3F93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1" autoAdjust="0"/>
    <p:restoredTop sz="94660"/>
  </p:normalViewPr>
  <p:slideViewPr>
    <p:cSldViewPr snapToGrid="0">
      <p:cViewPr>
        <p:scale>
          <a:sx n="66" d="100"/>
          <a:sy n="66" d="100"/>
        </p:scale>
        <p:origin x="-126" y="1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F02E-7292-4781-B2C6-1BEC9B02A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54AD9-58E6-4B36-A920-B7553D36B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D230-3618-4B6F-94D7-385BB399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F5DE3-0F92-48D0-BDF3-179090E2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0241F-6537-4516-AD99-AAEADA38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435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A0AB-0197-40BE-A5B0-8D26F288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B83C2-360F-4409-984E-99486CDDD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92895-7D95-42E1-894E-078F7FE9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5806C-B628-4E25-9B1C-57597E1AE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26B0E-D5DD-4A2D-A509-A53BFD65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017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00EFAC-F36F-4924-BE53-3898079F5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F2B4E-88B1-450B-BACB-2A6D16883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F5E0E-F177-4F48-A51B-535B2D44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937B0-1EE0-4744-AA47-A3C3C4F0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9E34D-C313-4FE1-8C21-A057862B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073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C76A-34CF-4EBE-B0C6-5185481D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5A491-AEFC-49C0-BC44-682ACC580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76C74-538F-4008-83E5-2C9579CD2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8FAF5-B4FA-46FD-9E70-5E083F6A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6A39E-6201-4936-8966-64770A1A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310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E65F-B4E4-41D9-9CD8-FA220EFB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E5326-6EDF-4BCB-B9CD-0039FBF1E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52EAF-1C0B-46FD-A13C-D527E1B6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F08C3-AFA6-4425-BD57-31176469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1C919-A887-47E3-9C0E-94A51D26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11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3DA8-6DEF-48AA-ABD4-223F604C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75CA-2820-42C5-8818-A0E131F5D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7F954-BD33-49D4-AA7D-1DA110442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CAD5C-640A-47D2-8D37-8249AE48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4D0D8-A5F8-4F6A-AE42-AEA4E44A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140C2-0BB0-4924-8A31-753D58B2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46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8CA4-66A4-4FEB-AF85-8344F79C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54A11-EB95-417F-8AAD-FD254DFEB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E9280-CEB7-4FAC-B535-E153F6468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49BA15-1020-41E0-973C-A628F6E29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046AD-F9D8-4379-83F0-563FD483C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B588E2-5AC4-4922-9F13-8D13D215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BA4D7-9F04-49AC-9774-66EDD8B9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AF0B4-AA8D-45D3-8F5D-9108473B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98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7C1D-A74D-42C7-8F31-6EDB3707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6A8A15-50FD-4E45-956C-FF5A6C4F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CB59D-C4E7-41B4-889E-31FC1805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4BA2F-4403-4279-A2FD-DF46EB39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74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B9D1F-96A5-4A6C-B24A-59D01420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3482C-E06B-4B44-87C7-9B2551BE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381EB-E3AD-4E93-BC86-0C45EF6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25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EE54-E73C-4D33-88B4-DA1E0E2E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8CB9-2841-447A-B1F9-F56F5520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6B6E4-B873-4446-A4BA-AB8125E2F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FAC20-7A7B-4F57-A723-394E7719E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353CC-43D9-4984-BC7F-3F51FF78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94A35-D25F-41AA-8126-9A5F5CC1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33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A1C5-28AD-427D-B6D3-DA9C1EEA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AF7C0-EA58-48F6-BF5E-0B2549BAA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13B19-4724-463C-A500-5AB0E7BD3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36295-4B79-40DB-9EC6-F3195A56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E1B54-B8C9-4899-8256-105F76ADA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1D8A0-CA60-4B7D-A872-6B6AE8E0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473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97BFA-80F4-4B9C-955E-7D2A2ED7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6F807-EEDE-4B16-8054-A663B9711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D089B-590E-4683-9297-A2414B032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C83E0-10B7-450E-BDE2-D6FB63F42966}" type="datetimeFigureOut">
              <a:rPr lang="en-SG" smtClean="0"/>
              <a:t>12/12/2024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83498-3D3D-4365-91C6-C78729A67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F3F4C-927C-4D7E-B0F7-EA895EC09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65C86-B089-4E69-9613-4C46ACB8B3E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374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.m4a"/><Relationship Id="rId7" Type="http://schemas.openxmlformats.org/officeDocument/2006/relationships/image" Target="../media/image4.jpe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8.png"/><Relationship Id="rId5" Type="http://schemas.openxmlformats.org/officeDocument/2006/relationships/video" Target="../media/media2.mp4"/><Relationship Id="rId10" Type="http://schemas.openxmlformats.org/officeDocument/2006/relationships/image" Target="../media/image7.png"/><Relationship Id="rId4" Type="http://schemas.microsoft.com/office/2007/relationships/media" Target="../media/media2.mp4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12C52-C0AC-4513-A061-3718BEBE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316" y="0"/>
            <a:ext cx="3553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630686-05B3-4990-BD31-C6C1048FD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74" r="37922"/>
          <a:stretch/>
        </p:blipFill>
        <p:spPr>
          <a:xfrm>
            <a:off x="1079156" y="630193"/>
            <a:ext cx="2100649" cy="5334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0A10B-AF9C-42D8-AB57-755652C10BD5}"/>
              </a:ext>
            </a:extLst>
          </p:cNvPr>
          <p:cNvGrpSpPr/>
          <p:nvPr/>
        </p:nvGrpSpPr>
        <p:grpSpPr>
          <a:xfrm>
            <a:off x="7447816" y="1040541"/>
            <a:ext cx="2364259" cy="4991100"/>
            <a:chOff x="4053015" y="725959"/>
            <a:chExt cx="2364259" cy="4991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026F71-2EFC-4A49-B115-DA0F93BAC263}"/>
                </a:ext>
              </a:extLst>
            </p:cNvPr>
            <p:cNvSpPr/>
            <p:nvPr/>
          </p:nvSpPr>
          <p:spPr>
            <a:xfrm>
              <a:off x="4600831" y="725959"/>
              <a:ext cx="1293340" cy="12933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E47C9-0B5B-4584-859D-1EB976F3351D}"/>
                </a:ext>
              </a:extLst>
            </p:cNvPr>
            <p:cNvSpPr/>
            <p:nvPr/>
          </p:nvSpPr>
          <p:spPr>
            <a:xfrm>
              <a:off x="4053015" y="2349842"/>
              <a:ext cx="486032" cy="1894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CE0-9C9B-40EF-8B34-DD5871672961}"/>
                </a:ext>
              </a:extLst>
            </p:cNvPr>
            <p:cNvSpPr/>
            <p:nvPr/>
          </p:nvSpPr>
          <p:spPr>
            <a:xfrm>
              <a:off x="4539047" y="2183027"/>
              <a:ext cx="1392195" cy="3534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3FD43B-85CD-4F6D-A029-E58BB1E21CA6}"/>
                </a:ext>
              </a:extLst>
            </p:cNvPr>
            <p:cNvSpPr/>
            <p:nvPr/>
          </p:nvSpPr>
          <p:spPr>
            <a:xfrm>
              <a:off x="5931242" y="2349842"/>
              <a:ext cx="486032" cy="1894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83C9104C-B09C-4D64-8C89-279DA78BC7DD}"/>
                </a:ext>
              </a:extLst>
            </p:cNvPr>
            <p:cNvSpPr/>
            <p:nvPr/>
          </p:nvSpPr>
          <p:spPr>
            <a:xfrm>
              <a:off x="4053015" y="2073875"/>
              <a:ext cx="1087398" cy="2759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C39F96A6-B94C-4176-9CA1-FC4A4382788D}"/>
                </a:ext>
              </a:extLst>
            </p:cNvPr>
            <p:cNvSpPr/>
            <p:nvPr/>
          </p:nvSpPr>
          <p:spPr>
            <a:xfrm>
              <a:off x="5321638" y="2073875"/>
              <a:ext cx="1087398" cy="2759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ACEB96-C327-43CA-9E9D-4ACE4B83C094}"/>
              </a:ext>
            </a:extLst>
          </p:cNvPr>
          <p:cNvGrpSpPr/>
          <p:nvPr/>
        </p:nvGrpSpPr>
        <p:grpSpPr>
          <a:xfrm>
            <a:off x="3519196" y="657220"/>
            <a:ext cx="2357674" cy="4977199"/>
            <a:chOff x="4053015" y="725959"/>
            <a:chExt cx="2364259" cy="49911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136F7E-FD34-446E-83BA-424340358BD9}"/>
                </a:ext>
              </a:extLst>
            </p:cNvPr>
            <p:cNvSpPr/>
            <p:nvPr/>
          </p:nvSpPr>
          <p:spPr>
            <a:xfrm>
              <a:off x="4600831" y="725959"/>
              <a:ext cx="1293340" cy="12933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08F8F8-16CF-4FDC-AE4A-6C6BAB09E246}"/>
                </a:ext>
              </a:extLst>
            </p:cNvPr>
            <p:cNvSpPr/>
            <p:nvPr/>
          </p:nvSpPr>
          <p:spPr>
            <a:xfrm>
              <a:off x="4053015" y="2349842"/>
              <a:ext cx="486032" cy="1894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F1B76F-3D4B-4F3E-A0FF-EC7C909F44FF}"/>
                </a:ext>
              </a:extLst>
            </p:cNvPr>
            <p:cNvSpPr/>
            <p:nvPr/>
          </p:nvSpPr>
          <p:spPr>
            <a:xfrm>
              <a:off x="4539047" y="2183027"/>
              <a:ext cx="1392195" cy="3534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A9C486-F5F6-404B-B98B-D8AC7313AFDE}"/>
                </a:ext>
              </a:extLst>
            </p:cNvPr>
            <p:cNvSpPr/>
            <p:nvPr/>
          </p:nvSpPr>
          <p:spPr>
            <a:xfrm>
              <a:off x="5931242" y="2349842"/>
              <a:ext cx="486032" cy="1894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2F9846A-19EA-4B1D-BEA6-D134BD2421E9}"/>
                </a:ext>
              </a:extLst>
            </p:cNvPr>
            <p:cNvSpPr/>
            <p:nvPr/>
          </p:nvSpPr>
          <p:spPr>
            <a:xfrm>
              <a:off x="4053015" y="2073875"/>
              <a:ext cx="1087398" cy="2759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66426C5-0C4C-4EAF-82D4-37D4F020113B}"/>
                </a:ext>
              </a:extLst>
            </p:cNvPr>
            <p:cNvSpPr/>
            <p:nvPr/>
          </p:nvSpPr>
          <p:spPr>
            <a:xfrm>
              <a:off x="5321638" y="2073875"/>
              <a:ext cx="1087398" cy="2759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27926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0AC3B109-02DF-4793-8B29-E4E3CE127AB5}"/>
              </a:ext>
            </a:extLst>
          </p:cNvPr>
          <p:cNvGrpSpPr/>
          <p:nvPr/>
        </p:nvGrpSpPr>
        <p:grpSpPr>
          <a:xfrm>
            <a:off x="8306217" y="1184052"/>
            <a:ext cx="1800470" cy="4131167"/>
            <a:chOff x="8306217" y="1184052"/>
            <a:chExt cx="1800470" cy="413116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A35D2F5-F114-42E8-A5BB-2CC8FFC31375}"/>
                </a:ext>
              </a:extLst>
            </p:cNvPr>
            <p:cNvSpPr/>
            <p:nvPr/>
          </p:nvSpPr>
          <p:spPr>
            <a:xfrm>
              <a:off x="9406256" y="2205543"/>
              <a:ext cx="700431" cy="1667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3727D3-A00F-4764-B338-86114A5A9BBA}"/>
                </a:ext>
              </a:extLst>
            </p:cNvPr>
            <p:cNvSpPr/>
            <p:nvPr/>
          </p:nvSpPr>
          <p:spPr>
            <a:xfrm>
              <a:off x="9100495" y="2007832"/>
              <a:ext cx="315728" cy="2974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B5792BDD-1497-4EF6-ADD4-654E250DD9FB}"/>
                </a:ext>
              </a:extLst>
            </p:cNvPr>
            <p:cNvSpPr/>
            <p:nvPr/>
          </p:nvSpPr>
          <p:spPr>
            <a:xfrm>
              <a:off x="8525992" y="1184052"/>
              <a:ext cx="1149009" cy="922636"/>
            </a:xfrm>
            <a:custGeom>
              <a:avLst/>
              <a:gdLst>
                <a:gd name="connsiteX0" fmla="*/ 0 w 1066631"/>
                <a:gd name="connsiteY0" fmla="*/ 856734 h 856734"/>
                <a:gd name="connsiteX1" fmla="*/ 214184 w 1066631"/>
                <a:gd name="connsiteY1" fmla="*/ 0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066631"/>
                <a:gd name="connsiteY0" fmla="*/ 856734 h 856734"/>
                <a:gd name="connsiteX1" fmla="*/ 181232 w 1066631"/>
                <a:gd name="connsiteY1" fmla="*/ 82378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852448 w 1124296"/>
                <a:gd name="connsiteY3" fmla="*/ 914398 h 914398"/>
                <a:gd name="connsiteX4" fmla="*/ 0 w 1124296"/>
                <a:gd name="connsiteY4" fmla="*/ 914398 h 914398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943064 w 1124296"/>
                <a:gd name="connsiteY3" fmla="*/ 815544 h 914398"/>
                <a:gd name="connsiteX4" fmla="*/ 0 w 1124296"/>
                <a:gd name="connsiteY4" fmla="*/ 914398 h 914398"/>
                <a:gd name="connsiteX0" fmla="*/ 0 w 1149009"/>
                <a:gd name="connsiteY0" fmla="*/ 922636 h 922636"/>
                <a:gd name="connsiteX1" fmla="*/ 205945 w 1149009"/>
                <a:gd name="connsiteY1" fmla="*/ 140042 h 922636"/>
                <a:gd name="connsiteX2" fmla="*/ 1149009 w 1149009"/>
                <a:gd name="connsiteY2" fmla="*/ 0 h 922636"/>
                <a:gd name="connsiteX3" fmla="*/ 967777 w 1149009"/>
                <a:gd name="connsiteY3" fmla="*/ 815544 h 922636"/>
                <a:gd name="connsiteX4" fmla="*/ 0 w 1149009"/>
                <a:gd name="connsiteY4" fmla="*/ 922636 h 9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009" h="922636">
                  <a:moveTo>
                    <a:pt x="0" y="922636"/>
                  </a:moveTo>
                  <a:lnTo>
                    <a:pt x="205945" y="140042"/>
                  </a:lnTo>
                  <a:lnTo>
                    <a:pt x="1149009" y="0"/>
                  </a:lnTo>
                  <a:lnTo>
                    <a:pt x="967777" y="815544"/>
                  </a:lnTo>
                  <a:lnTo>
                    <a:pt x="0" y="9226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Parallelogram 1">
              <a:extLst>
                <a:ext uri="{FF2B5EF4-FFF2-40B4-BE49-F238E27FC236}">
                  <a16:creationId xmlns:a16="http://schemas.microsoft.com/office/drawing/2014/main" id="{845FBAF1-7C87-4901-A2FB-DF47871C0578}"/>
                </a:ext>
              </a:extLst>
            </p:cNvPr>
            <p:cNvSpPr/>
            <p:nvPr/>
          </p:nvSpPr>
          <p:spPr>
            <a:xfrm>
              <a:off x="8649101" y="1282907"/>
              <a:ext cx="902789" cy="724925"/>
            </a:xfrm>
            <a:custGeom>
              <a:avLst/>
              <a:gdLst>
                <a:gd name="connsiteX0" fmla="*/ 0 w 1066631"/>
                <a:gd name="connsiteY0" fmla="*/ 856734 h 856734"/>
                <a:gd name="connsiteX1" fmla="*/ 214184 w 1066631"/>
                <a:gd name="connsiteY1" fmla="*/ 0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066631"/>
                <a:gd name="connsiteY0" fmla="*/ 856734 h 856734"/>
                <a:gd name="connsiteX1" fmla="*/ 181232 w 1066631"/>
                <a:gd name="connsiteY1" fmla="*/ 82378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852448 w 1124296"/>
                <a:gd name="connsiteY3" fmla="*/ 914398 h 914398"/>
                <a:gd name="connsiteX4" fmla="*/ 0 w 1124296"/>
                <a:gd name="connsiteY4" fmla="*/ 914398 h 914398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943064 w 1124296"/>
                <a:gd name="connsiteY3" fmla="*/ 815544 h 914398"/>
                <a:gd name="connsiteX4" fmla="*/ 0 w 1124296"/>
                <a:gd name="connsiteY4" fmla="*/ 914398 h 914398"/>
                <a:gd name="connsiteX0" fmla="*/ 0 w 1149009"/>
                <a:gd name="connsiteY0" fmla="*/ 922636 h 922636"/>
                <a:gd name="connsiteX1" fmla="*/ 205945 w 1149009"/>
                <a:gd name="connsiteY1" fmla="*/ 140042 h 922636"/>
                <a:gd name="connsiteX2" fmla="*/ 1149009 w 1149009"/>
                <a:gd name="connsiteY2" fmla="*/ 0 h 922636"/>
                <a:gd name="connsiteX3" fmla="*/ 967777 w 1149009"/>
                <a:gd name="connsiteY3" fmla="*/ 815544 h 922636"/>
                <a:gd name="connsiteX4" fmla="*/ 0 w 1149009"/>
                <a:gd name="connsiteY4" fmla="*/ 922636 h 9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009" h="922636">
                  <a:moveTo>
                    <a:pt x="0" y="922636"/>
                  </a:moveTo>
                  <a:lnTo>
                    <a:pt x="205945" y="140042"/>
                  </a:lnTo>
                  <a:lnTo>
                    <a:pt x="1149009" y="0"/>
                  </a:lnTo>
                  <a:lnTo>
                    <a:pt x="967777" y="815544"/>
                  </a:lnTo>
                  <a:lnTo>
                    <a:pt x="0" y="922636"/>
                  </a:lnTo>
                  <a:close/>
                </a:path>
              </a:pathLst>
            </a:custGeom>
            <a:solidFill>
              <a:schemeClr val="tx1"/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61CB36-A4CD-4CA9-901D-4A0079F301B0}"/>
                </a:ext>
              </a:extLst>
            </p:cNvPr>
            <p:cNvSpPr/>
            <p:nvPr/>
          </p:nvSpPr>
          <p:spPr>
            <a:xfrm rot="21197361">
              <a:off x="8817426" y="2977071"/>
              <a:ext cx="700431" cy="16925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3B49BD08-5980-48FA-87A6-A14CAA59FF74}"/>
                </a:ext>
              </a:extLst>
            </p:cNvPr>
            <p:cNvSpPr/>
            <p:nvPr/>
          </p:nvSpPr>
          <p:spPr>
            <a:xfrm>
              <a:off x="8669307" y="2251395"/>
              <a:ext cx="926634" cy="822044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6634" h="822044">
                  <a:moveTo>
                    <a:pt x="176994" y="87507"/>
                  </a:moveTo>
                  <a:lnTo>
                    <a:pt x="572409" y="0"/>
                  </a:lnTo>
                  <a:lnTo>
                    <a:pt x="926634" y="87507"/>
                  </a:lnTo>
                  <a:lnTo>
                    <a:pt x="732924" y="805567"/>
                  </a:lnTo>
                  <a:lnTo>
                    <a:pt x="0" y="822044"/>
                  </a:lnTo>
                  <a:lnTo>
                    <a:pt x="176994" y="8750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Pentagon 5">
              <a:extLst>
                <a:ext uri="{FF2B5EF4-FFF2-40B4-BE49-F238E27FC236}">
                  <a16:creationId xmlns:a16="http://schemas.microsoft.com/office/drawing/2014/main" id="{3A2D9B84-432C-4E3F-BABA-3D3658D36B9B}"/>
                </a:ext>
              </a:extLst>
            </p:cNvPr>
            <p:cNvSpPr/>
            <p:nvPr/>
          </p:nvSpPr>
          <p:spPr>
            <a:xfrm>
              <a:off x="8306217" y="4836247"/>
              <a:ext cx="896575" cy="478972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7748" h="885608">
                  <a:moveTo>
                    <a:pt x="9446" y="0"/>
                  </a:moveTo>
                  <a:lnTo>
                    <a:pt x="861809" y="49577"/>
                  </a:lnTo>
                  <a:lnTo>
                    <a:pt x="1657748" y="213244"/>
                  </a:lnTo>
                  <a:lnTo>
                    <a:pt x="1540197" y="885608"/>
                  </a:lnTo>
                  <a:lnTo>
                    <a:pt x="0" y="627916"/>
                  </a:lnTo>
                  <a:lnTo>
                    <a:pt x="9446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Pentagon 5">
              <a:extLst>
                <a:ext uri="{FF2B5EF4-FFF2-40B4-BE49-F238E27FC236}">
                  <a16:creationId xmlns:a16="http://schemas.microsoft.com/office/drawing/2014/main" id="{F3B67DE6-CD84-4D25-B57E-1C1C95F8B4C8}"/>
                </a:ext>
              </a:extLst>
            </p:cNvPr>
            <p:cNvSpPr/>
            <p:nvPr/>
          </p:nvSpPr>
          <p:spPr>
            <a:xfrm>
              <a:off x="9126169" y="4705977"/>
              <a:ext cx="860598" cy="607472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  <a:gd name="connsiteX0" fmla="*/ 773371 w 2421673"/>
                <a:gd name="connsiteY0" fmla="*/ 0 h 1207444"/>
                <a:gd name="connsiteX1" fmla="*/ 1625734 w 2421673"/>
                <a:gd name="connsiteY1" fmla="*/ 49577 h 1207444"/>
                <a:gd name="connsiteX2" fmla="*/ 2421673 w 2421673"/>
                <a:gd name="connsiteY2" fmla="*/ 213244 h 1207444"/>
                <a:gd name="connsiteX3" fmla="*/ 2304122 w 2421673"/>
                <a:gd name="connsiteY3" fmla="*/ 885608 h 1207444"/>
                <a:gd name="connsiteX4" fmla="*/ 0 w 2421673"/>
                <a:gd name="connsiteY4" fmla="*/ 1207444 h 1207444"/>
                <a:gd name="connsiteX5" fmla="*/ 773371 w 2421673"/>
                <a:gd name="connsiteY5" fmla="*/ 0 h 1207444"/>
                <a:gd name="connsiteX0" fmla="*/ 88474 w 2421673"/>
                <a:gd name="connsiteY0" fmla="*/ 55791 h 1157867"/>
                <a:gd name="connsiteX1" fmla="*/ 1625734 w 2421673"/>
                <a:gd name="connsiteY1" fmla="*/ 0 h 1157867"/>
                <a:gd name="connsiteX2" fmla="*/ 2421673 w 2421673"/>
                <a:gd name="connsiteY2" fmla="*/ 163667 h 1157867"/>
                <a:gd name="connsiteX3" fmla="*/ 2304122 w 2421673"/>
                <a:gd name="connsiteY3" fmla="*/ 836031 h 1157867"/>
                <a:gd name="connsiteX4" fmla="*/ 0 w 2421673"/>
                <a:gd name="connsiteY4" fmla="*/ 1157867 h 1157867"/>
                <a:gd name="connsiteX5" fmla="*/ 88474 w 2421673"/>
                <a:gd name="connsiteY5" fmla="*/ 55791 h 1157867"/>
                <a:gd name="connsiteX0" fmla="*/ 88474 w 2421673"/>
                <a:gd name="connsiteY0" fmla="*/ 661664 h 1763740"/>
                <a:gd name="connsiteX1" fmla="*/ 1704764 w 2421673"/>
                <a:gd name="connsiteY1" fmla="*/ 0 h 1763740"/>
                <a:gd name="connsiteX2" fmla="*/ 2421673 w 2421673"/>
                <a:gd name="connsiteY2" fmla="*/ 769540 h 1763740"/>
                <a:gd name="connsiteX3" fmla="*/ 2304122 w 2421673"/>
                <a:gd name="connsiteY3" fmla="*/ 1441904 h 1763740"/>
                <a:gd name="connsiteX4" fmla="*/ 0 w 2421673"/>
                <a:gd name="connsiteY4" fmla="*/ 1763740 h 1763740"/>
                <a:gd name="connsiteX5" fmla="*/ 88474 w 2421673"/>
                <a:gd name="connsiteY5" fmla="*/ 661664 h 1763740"/>
                <a:gd name="connsiteX0" fmla="*/ 88474 w 2500701"/>
                <a:gd name="connsiteY0" fmla="*/ 814099 h 1916175"/>
                <a:gd name="connsiteX1" fmla="*/ 1704764 w 2500701"/>
                <a:gd name="connsiteY1" fmla="*/ 152435 h 1916175"/>
                <a:gd name="connsiteX2" fmla="*/ 2500701 w 2500701"/>
                <a:gd name="connsiteY2" fmla="*/ 0 h 1916175"/>
                <a:gd name="connsiteX3" fmla="*/ 2304122 w 2500701"/>
                <a:gd name="connsiteY3" fmla="*/ 1594339 h 1916175"/>
                <a:gd name="connsiteX4" fmla="*/ 0 w 2500701"/>
                <a:gd name="connsiteY4" fmla="*/ 1916175 h 1916175"/>
                <a:gd name="connsiteX5" fmla="*/ 88474 w 2500701"/>
                <a:gd name="connsiteY5" fmla="*/ 814099 h 1916175"/>
                <a:gd name="connsiteX0" fmla="*/ 88474 w 2620228"/>
                <a:gd name="connsiteY0" fmla="*/ 814099 h 1916175"/>
                <a:gd name="connsiteX1" fmla="*/ 1704764 w 2620228"/>
                <a:gd name="connsiteY1" fmla="*/ 152435 h 1916175"/>
                <a:gd name="connsiteX2" fmla="*/ 2500701 w 2620228"/>
                <a:gd name="connsiteY2" fmla="*/ 0 h 1916175"/>
                <a:gd name="connsiteX3" fmla="*/ 2620228 w 2620228"/>
                <a:gd name="connsiteY3" fmla="*/ 1515310 h 1916175"/>
                <a:gd name="connsiteX4" fmla="*/ 0 w 2620228"/>
                <a:gd name="connsiteY4" fmla="*/ 1916175 h 1916175"/>
                <a:gd name="connsiteX5" fmla="*/ 88474 w 2620228"/>
                <a:gd name="connsiteY5" fmla="*/ 814099 h 1916175"/>
                <a:gd name="connsiteX0" fmla="*/ 220184 w 2751938"/>
                <a:gd name="connsiteY0" fmla="*/ 814099 h 1942518"/>
                <a:gd name="connsiteX1" fmla="*/ 1836474 w 2751938"/>
                <a:gd name="connsiteY1" fmla="*/ 152435 h 1942518"/>
                <a:gd name="connsiteX2" fmla="*/ 2632411 w 2751938"/>
                <a:gd name="connsiteY2" fmla="*/ 0 h 1942518"/>
                <a:gd name="connsiteX3" fmla="*/ 2751938 w 2751938"/>
                <a:gd name="connsiteY3" fmla="*/ 1515310 h 1942518"/>
                <a:gd name="connsiteX4" fmla="*/ 0 w 2751938"/>
                <a:gd name="connsiteY4" fmla="*/ 1942518 h 1942518"/>
                <a:gd name="connsiteX5" fmla="*/ 220184 w 2751938"/>
                <a:gd name="connsiteY5" fmla="*/ 814099 h 19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1938" h="1942518">
                  <a:moveTo>
                    <a:pt x="220184" y="814099"/>
                  </a:moveTo>
                  <a:lnTo>
                    <a:pt x="1836474" y="152435"/>
                  </a:lnTo>
                  <a:lnTo>
                    <a:pt x="2632411" y="0"/>
                  </a:lnTo>
                  <a:lnTo>
                    <a:pt x="2751938" y="1515310"/>
                  </a:lnTo>
                  <a:lnTo>
                    <a:pt x="0" y="1942518"/>
                  </a:lnTo>
                  <a:lnTo>
                    <a:pt x="220184" y="81409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Pentagon 5">
              <a:extLst>
                <a:ext uri="{FF2B5EF4-FFF2-40B4-BE49-F238E27FC236}">
                  <a16:creationId xmlns:a16="http://schemas.microsoft.com/office/drawing/2014/main" id="{9CFFD3F3-B673-43FA-93E5-D99253631058}"/>
                </a:ext>
              </a:extLst>
            </p:cNvPr>
            <p:cNvSpPr/>
            <p:nvPr/>
          </p:nvSpPr>
          <p:spPr>
            <a:xfrm>
              <a:off x="8319497" y="4591503"/>
              <a:ext cx="1630458" cy="372518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  <a:gd name="connsiteX0" fmla="*/ 2028968 w 3677270"/>
                <a:gd name="connsiteY0" fmla="*/ 0 h 885608"/>
                <a:gd name="connsiteX1" fmla="*/ 2881331 w 3677270"/>
                <a:gd name="connsiteY1" fmla="*/ 49577 h 885608"/>
                <a:gd name="connsiteX2" fmla="*/ 3677270 w 3677270"/>
                <a:gd name="connsiteY2" fmla="*/ 213244 h 885608"/>
                <a:gd name="connsiteX3" fmla="*/ 3559719 w 3677270"/>
                <a:gd name="connsiteY3" fmla="*/ 885608 h 885608"/>
                <a:gd name="connsiteX4" fmla="*/ 0 w 3677270"/>
                <a:gd name="connsiteY4" fmla="*/ 655582 h 885608"/>
                <a:gd name="connsiteX5" fmla="*/ 2028968 w 3677270"/>
                <a:gd name="connsiteY5" fmla="*/ 0 h 885608"/>
                <a:gd name="connsiteX0" fmla="*/ 2028968 w 3677270"/>
                <a:gd name="connsiteY0" fmla="*/ 0 h 1189922"/>
                <a:gd name="connsiteX1" fmla="*/ 2881331 w 3677270"/>
                <a:gd name="connsiteY1" fmla="*/ 49577 h 1189922"/>
                <a:gd name="connsiteX2" fmla="*/ 3677270 w 3677270"/>
                <a:gd name="connsiteY2" fmla="*/ 213244 h 1189922"/>
                <a:gd name="connsiteX3" fmla="*/ 3061754 w 3677270"/>
                <a:gd name="connsiteY3" fmla="*/ 1189922 h 1189922"/>
                <a:gd name="connsiteX4" fmla="*/ 0 w 3677270"/>
                <a:gd name="connsiteY4" fmla="*/ 655582 h 1189922"/>
                <a:gd name="connsiteX5" fmla="*/ 2028968 w 3677270"/>
                <a:gd name="connsiteY5" fmla="*/ 0 h 1189922"/>
                <a:gd name="connsiteX0" fmla="*/ 2028968 w 5503142"/>
                <a:gd name="connsiteY0" fmla="*/ 0 h 1189922"/>
                <a:gd name="connsiteX1" fmla="*/ 2881331 w 5503142"/>
                <a:gd name="connsiteY1" fmla="*/ 49577 h 1189922"/>
                <a:gd name="connsiteX2" fmla="*/ 5503142 w 5503142"/>
                <a:gd name="connsiteY2" fmla="*/ 296237 h 1189922"/>
                <a:gd name="connsiteX3" fmla="*/ 3061754 w 5503142"/>
                <a:gd name="connsiteY3" fmla="*/ 1189922 h 1189922"/>
                <a:gd name="connsiteX4" fmla="*/ 0 w 5503142"/>
                <a:gd name="connsiteY4" fmla="*/ 655582 h 1189922"/>
                <a:gd name="connsiteX5" fmla="*/ 2028968 w 5503142"/>
                <a:gd name="connsiteY5" fmla="*/ 0 h 1189922"/>
                <a:gd name="connsiteX0" fmla="*/ 2001306 w 5475480"/>
                <a:gd name="connsiteY0" fmla="*/ 0 h 1189922"/>
                <a:gd name="connsiteX1" fmla="*/ 2853669 w 5475480"/>
                <a:gd name="connsiteY1" fmla="*/ 49577 h 1189922"/>
                <a:gd name="connsiteX2" fmla="*/ 5475480 w 5475480"/>
                <a:gd name="connsiteY2" fmla="*/ 296237 h 1189922"/>
                <a:gd name="connsiteX3" fmla="*/ 3034092 w 5475480"/>
                <a:gd name="connsiteY3" fmla="*/ 1189922 h 1189922"/>
                <a:gd name="connsiteX4" fmla="*/ 0 w 5475480"/>
                <a:gd name="connsiteY4" fmla="*/ 793905 h 1189922"/>
                <a:gd name="connsiteX5" fmla="*/ 2001306 w 5475480"/>
                <a:gd name="connsiteY5" fmla="*/ 0 h 1189922"/>
                <a:gd name="connsiteX0" fmla="*/ 1531008 w 5475480"/>
                <a:gd name="connsiteY0" fmla="*/ 0 h 1245252"/>
                <a:gd name="connsiteX1" fmla="*/ 2853669 w 5475480"/>
                <a:gd name="connsiteY1" fmla="*/ 104907 h 1245252"/>
                <a:gd name="connsiteX2" fmla="*/ 5475480 w 5475480"/>
                <a:gd name="connsiteY2" fmla="*/ 351567 h 1245252"/>
                <a:gd name="connsiteX3" fmla="*/ 3034092 w 5475480"/>
                <a:gd name="connsiteY3" fmla="*/ 1245252 h 1245252"/>
                <a:gd name="connsiteX4" fmla="*/ 0 w 5475480"/>
                <a:gd name="connsiteY4" fmla="*/ 849235 h 1245252"/>
                <a:gd name="connsiteX5" fmla="*/ 1531008 w 5475480"/>
                <a:gd name="connsiteY5" fmla="*/ 0 h 1245252"/>
                <a:gd name="connsiteX0" fmla="*/ 1531008 w 5475480"/>
                <a:gd name="connsiteY0" fmla="*/ 5753 h 1251005"/>
                <a:gd name="connsiteX1" fmla="*/ 3600615 w 5475480"/>
                <a:gd name="connsiteY1" fmla="*/ 0 h 1251005"/>
                <a:gd name="connsiteX2" fmla="*/ 5475480 w 5475480"/>
                <a:gd name="connsiteY2" fmla="*/ 357320 h 1251005"/>
                <a:gd name="connsiteX3" fmla="*/ 3034092 w 5475480"/>
                <a:gd name="connsiteY3" fmla="*/ 1251005 h 1251005"/>
                <a:gd name="connsiteX4" fmla="*/ 0 w 5475480"/>
                <a:gd name="connsiteY4" fmla="*/ 854988 h 1251005"/>
                <a:gd name="connsiteX5" fmla="*/ 1531008 w 5475480"/>
                <a:gd name="connsiteY5" fmla="*/ 5753 h 125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5480" h="1251005">
                  <a:moveTo>
                    <a:pt x="1531008" y="5753"/>
                  </a:moveTo>
                  <a:lnTo>
                    <a:pt x="3600615" y="0"/>
                  </a:lnTo>
                  <a:lnTo>
                    <a:pt x="5475480" y="357320"/>
                  </a:lnTo>
                  <a:lnTo>
                    <a:pt x="3034092" y="1251005"/>
                  </a:lnTo>
                  <a:lnTo>
                    <a:pt x="0" y="854988"/>
                  </a:lnTo>
                  <a:lnTo>
                    <a:pt x="1531008" y="575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Smiley Face 6">
              <a:extLst>
                <a:ext uri="{FF2B5EF4-FFF2-40B4-BE49-F238E27FC236}">
                  <a16:creationId xmlns:a16="http://schemas.microsoft.com/office/drawing/2014/main" id="{2D306701-D8E1-4E94-BEE9-FCFCEC3C1BD0}"/>
                </a:ext>
              </a:extLst>
            </p:cNvPr>
            <p:cNvSpPr/>
            <p:nvPr/>
          </p:nvSpPr>
          <p:spPr>
            <a:xfrm>
              <a:off x="8710699" y="1315135"/>
              <a:ext cx="758141" cy="635460"/>
            </a:xfrm>
            <a:custGeom>
              <a:avLst/>
              <a:gdLst>
                <a:gd name="connsiteX0" fmla="*/ 0 w 790835"/>
                <a:gd name="connsiteY0" fmla="*/ 395418 h 790835"/>
                <a:gd name="connsiteX1" fmla="*/ 395418 w 790835"/>
                <a:gd name="connsiteY1" fmla="*/ 0 h 790835"/>
                <a:gd name="connsiteX2" fmla="*/ 790836 w 790835"/>
                <a:gd name="connsiteY2" fmla="*/ 395418 h 790835"/>
                <a:gd name="connsiteX3" fmla="*/ 395418 w 790835"/>
                <a:gd name="connsiteY3" fmla="*/ 790836 h 790835"/>
                <a:gd name="connsiteX4" fmla="*/ 0 w 790835"/>
                <a:gd name="connsiteY4" fmla="*/ 395418 h 790835"/>
                <a:gd name="connsiteX0" fmla="*/ 227548 w 790835"/>
                <a:gd name="connsiteY0" fmla="*/ 277158 h 790835"/>
                <a:gd name="connsiteX1" fmla="*/ 268737 w 790835"/>
                <a:gd name="connsiteY1" fmla="*/ 235969 h 790835"/>
                <a:gd name="connsiteX2" fmla="*/ 309926 w 790835"/>
                <a:gd name="connsiteY2" fmla="*/ 277158 h 790835"/>
                <a:gd name="connsiteX3" fmla="*/ 268737 w 790835"/>
                <a:gd name="connsiteY3" fmla="*/ 318347 h 790835"/>
                <a:gd name="connsiteX4" fmla="*/ 227548 w 790835"/>
                <a:gd name="connsiteY4" fmla="*/ 277158 h 790835"/>
                <a:gd name="connsiteX5" fmla="*/ 480908 w 790835"/>
                <a:gd name="connsiteY5" fmla="*/ 277158 h 790835"/>
                <a:gd name="connsiteX6" fmla="*/ 522097 w 790835"/>
                <a:gd name="connsiteY6" fmla="*/ 235969 h 790835"/>
                <a:gd name="connsiteX7" fmla="*/ 563286 w 790835"/>
                <a:gd name="connsiteY7" fmla="*/ 277158 h 790835"/>
                <a:gd name="connsiteX8" fmla="*/ 522097 w 790835"/>
                <a:gd name="connsiteY8" fmla="*/ 318347 h 790835"/>
                <a:gd name="connsiteX9" fmla="*/ 480908 w 790835"/>
                <a:gd name="connsiteY9" fmla="*/ 277158 h 790835"/>
                <a:gd name="connsiteX0" fmla="*/ 181099 w 790835"/>
                <a:gd name="connsiteY0" fmla="*/ 567862 h 790835"/>
                <a:gd name="connsiteX1" fmla="*/ 609236 w 790835"/>
                <a:gd name="connsiteY1" fmla="*/ 567862 h 790835"/>
                <a:gd name="connsiteX0" fmla="*/ 0 w 790835"/>
                <a:gd name="connsiteY0" fmla="*/ 395418 h 790835"/>
                <a:gd name="connsiteX1" fmla="*/ 395418 w 790835"/>
                <a:gd name="connsiteY1" fmla="*/ 0 h 790835"/>
                <a:gd name="connsiteX2" fmla="*/ 790836 w 790835"/>
                <a:gd name="connsiteY2" fmla="*/ 395418 h 790835"/>
                <a:gd name="connsiteX3" fmla="*/ 395418 w 790835"/>
                <a:gd name="connsiteY3" fmla="*/ 790836 h 790835"/>
                <a:gd name="connsiteX4" fmla="*/ 0 w 790835"/>
                <a:gd name="connsiteY4" fmla="*/ 395418 h 790835"/>
                <a:gd name="connsiteX0" fmla="*/ 79 w 790915"/>
                <a:gd name="connsiteY0" fmla="*/ 395418 h 1573431"/>
                <a:gd name="connsiteX1" fmla="*/ 395497 w 790915"/>
                <a:gd name="connsiteY1" fmla="*/ 0 h 1573431"/>
                <a:gd name="connsiteX2" fmla="*/ 790915 w 790915"/>
                <a:gd name="connsiteY2" fmla="*/ 395418 h 1573431"/>
                <a:gd name="connsiteX3" fmla="*/ 395497 w 790915"/>
                <a:gd name="connsiteY3" fmla="*/ 790836 h 1573431"/>
                <a:gd name="connsiteX4" fmla="*/ 79 w 790915"/>
                <a:gd name="connsiteY4" fmla="*/ 395418 h 1573431"/>
                <a:gd name="connsiteX0" fmla="*/ 227627 w 790915"/>
                <a:gd name="connsiteY0" fmla="*/ 277158 h 1573431"/>
                <a:gd name="connsiteX1" fmla="*/ 268816 w 790915"/>
                <a:gd name="connsiteY1" fmla="*/ 235969 h 1573431"/>
                <a:gd name="connsiteX2" fmla="*/ 310005 w 790915"/>
                <a:gd name="connsiteY2" fmla="*/ 277158 h 1573431"/>
                <a:gd name="connsiteX3" fmla="*/ 268816 w 790915"/>
                <a:gd name="connsiteY3" fmla="*/ 318347 h 1573431"/>
                <a:gd name="connsiteX4" fmla="*/ 227627 w 790915"/>
                <a:gd name="connsiteY4" fmla="*/ 277158 h 1573431"/>
                <a:gd name="connsiteX5" fmla="*/ 480987 w 790915"/>
                <a:gd name="connsiteY5" fmla="*/ 277158 h 1573431"/>
                <a:gd name="connsiteX6" fmla="*/ 522176 w 790915"/>
                <a:gd name="connsiteY6" fmla="*/ 235969 h 1573431"/>
                <a:gd name="connsiteX7" fmla="*/ 563365 w 790915"/>
                <a:gd name="connsiteY7" fmla="*/ 277158 h 1573431"/>
                <a:gd name="connsiteX8" fmla="*/ 522176 w 790915"/>
                <a:gd name="connsiteY8" fmla="*/ 318347 h 1573431"/>
                <a:gd name="connsiteX9" fmla="*/ 480987 w 790915"/>
                <a:gd name="connsiteY9" fmla="*/ 277158 h 1573431"/>
                <a:gd name="connsiteX0" fmla="*/ 181178 w 790915"/>
                <a:gd name="connsiteY0" fmla="*/ 567862 h 1573431"/>
                <a:gd name="connsiteX1" fmla="*/ 609315 w 790915"/>
                <a:gd name="connsiteY1" fmla="*/ 567862 h 1573431"/>
                <a:gd name="connsiteX0" fmla="*/ 79 w 790915"/>
                <a:gd name="connsiteY0" fmla="*/ 395418 h 1573431"/>
                <a:gd name="connsiteX1" fmla="*/ 395497 w 790915"/>
                <a:gd name="connsiteY1" fmla="*/ 0 h 1573431"/>
                <a:gd name="connsiteX2" fmla="*/ 790915 w 790915"/>
                <a:gd name="connsiteY2" fmla="*/ 395418 h 1573431"/>
                <a:gd name="connsiteX3" fmla="*/ 370783 w 790915"/>
                <a:gd name="connsiteY3" fmla="*/ 1573431 h 1573431"/>
                <a:gd name="connsiteX4" fmla="*/ 79 w 790915"/>
                <a:gd name="connsiteY4" fmla="*/ 395418 h 1573431"/>
                <a:gd name="connsiteX0" fmla="*/ 79 w 790915"/>
                <a:gd name="connsiteY0" fmla="*/ 395418 h 1581669"/>
                <a:gd name="connsiteX1" fmla="*/ 395497 w 790915"/>
                <a:gd name="connsiteY1" fmla="*/ 0 h 1581669"/>
                <a:gd name="connsiteX2" fmla="*/ 790915 w 790915"/>
                <a:gd name="connsiteY2" fmla="*/ 395418 h 1581669"/>
                <a:gd name="connsiteX3" fmla="*/ 395497 w 790915"/>
                <a:gd name="connsiteY3" fmla="*/ 1581669 h 1581669"/>
                <a:gd name="connsiteX4" fmla="*/ 79 w 790915"/>
                <a:gd name="connsiteY4" fmla="*/ 395418 h 1581669"/>
                <a:gd name="connsiteX0" fmla="*/ 227627 w 790915"/>
                <a:gd name="connsiteY0" fmla="*/ 277158 h 1581669"/>
                <a:gd name="connsiteX1" fmla="*/ 268816 w 790915"/>
                <a:gd name="connsiteY1" fmla="*/ 235969 h 1581669"/>
                <a:gd name="connsiteX2" fmla="*/ 310005 w 790915"/>
                <a:gd name="connsiteY2" fmla="*/ 277158 h 1581669"/>
                <a:gd name="connsiteX3" fmla="*/ 268816 w 790915"/>
                <a:gd name="connsiteY3" fmla="*/ 318347 h 1581669"/>
                <a:gd name="connsiteX4" fmla="*/ 227627 w 790915"/>
                <a:gd name="connsiteY4" fmla="*/ 277158 h 1581669"/>
                <a:gd name="connsiteX5" fmla="*/ 480987 w 790915"/>
                <a:gd name="connsiteY5" fmla="*/ 277158 h 1581669"/>
                <a:gd name="connsiteX6" fmla="*/ 522176 w 790915"/>
                <a:gd name="connsiteY6" fmla="*/ 235969 h 1581669"/>
                <a:gd name="connsiteX7" fmla="*/ 563365 w 790915"/>
                <a:gd name="connsiteY7" fmla="*/ 277158 h 1581669"/>
                <a:gd name="connsiteX8" fmla="*/ 522176 w 790915"/>
                <a:gd name="connsiteY8" fmla="*/ 318347 h 1581669"/>
                <a:gd name="connsiteX9" fmla="*/ 480987 w 790915"/>
                <a:gd name="connsiteY9" fmla="*/ 277158 h 1581669"/>
                <a:gd name="connsiteX0" fmla="*/ 181178 w 790915"/>
                <a:gd name="connsiteY0" fmla="*/ 567862 h 1581669"/>
                <a:gd name="connsiteX1" fmla="*/ 609315 w 790915"/>
                <a:gd name="connsiteY1" fmla="*/ 567862 h 1581669"/>
                <a:gd name="connsiteX0" fmla="*/ 79 w 790915"/>
                <a:gd name="connsiteY0" fmla="*/ 395418 h 1581669"/>
                <a:gd name="connsiteX1" fmla="*/ 395497 w 790915"/>
                <a:gd name="connsiteY1" fmla="*/ 0 h 1581669"/>
                <a:gd name="connsiteX2" fmla="*/ 790915 w 790915"/>
                <a:gd name="connsiteY2" fmla="*/ 395418 h 1581669"/>
                <a:gd name="connsiteX3" fmla="*/ 370783 w 790915"/>
                <a:gd name="connsiteY3" fmla="*/ 1573431 h 1581669"/>
                <a:gd name="connsiteX4" fmla="*/ 79 w 790915"/>
                <a:gd name="connsiteY4" fmla="*/ 395418 h 1581669"/>
                <a:gd name="connsiteX0" fmla="*/ 52 w 790888"/>
                <a:gd name="connsiteY0" fmla="*/ 433912 h 1652926"/>
                <a:gd name="connsiteX1" fmla="*/ 395470 w 790888"/>
                <a:gd name="connsiteY1" fmla="*/ 38494 h 1652926"/>
                <a:gd name="connsiteX2" fmla="*/ 790888 w 790888"/>
                <a:gd name="connsiteY2" fmla="*/ 433912 h 1652926"/>
                <a:gd name="connsiteX3" fmla="*/ 395470 w 790888"/>
                <a:gd name="connsiteY3" fmla="*/ 1620163 h 1652926"/>
                <a:gd name="connsiteX4" fmla="*/ 52 w 790888"/>
                <a:gd name="connsiteY4" fmla="*/ 433912 h 1652926"/>
                <a:gd name="connsiteX0" fmla="*/ 227600 w 790888"/>
                <a:gd name="connsiteY0" fmla="*/ 315652 h 1652926"/>
                <a:gd name="connsiteX1" fmla="*/ 268789 w 790888"/>
                <a:gd name="connsiteY1" fmla="*/ 274463 h 1652926"/>
                <a:gd name="connsiteX2" fmla="*/ 309978 w 790888"/>
                <a:gd name="connsiteY2" fmla="*/ 315652 h 1652926"/>
                <a:gd name="connsiteX3" fmla="*/ 268789 w 790888"/>
                <a:gd name="connsiteY3" fmla="*/ 356841 h 1652926"/>
                <a:gd name="connsiteX4" fmla="*/ 227600 w 790888"/>
                <a:gd name="connsiteY4" fmla="*/ 315652 h 1652926"/>
                <a:gd name="connsiteX5" fmla="*/ 480960 w 790888"/>
                <a:gd name="connsiteY5" fmla="*/ 315652 h 1652926"/>
                <a:gd name="connsiteX6" fmla="*/ 522149 w 790888"/>
                <a:gd name="connsiteY6" fmla="*/ 274463 h 1652926"/>
                <a:gd name="connsiteX7" fmla="*/ 563338 w 790888"/>
                <a:gd name="connsiteY7" fmla="*/ 315652 h 1652926"/>
                <a:gd name="connsiteX8" fmla="*/ 522149 w 790888"/>
                <a:gd name="connsiteY8" fmla="*/ 356841 h 1652926"/>
                <a:gd name="connsiteX9" fmla="*/ 480960 w 790888"/>
                <a:gd name="connsiteY9" fmla="*/ 315652 h 1652926"/>
                <a:gd name="connsiteX0" fmla="*/ 181151 w 790888"/>
                <a:gd name="connsiteY0" fmla="*/ 606356 h 1652926"/>
                <a:gd name="connsiteX1" fmla="*/ 609288 w 790888"/>
                <a:gd name="connsiteY1" fmla="*/ 606356 h 1652926"/>
                <a:gd name="connsiteX0" fmla="*/ 52 w 790888"/>
                <a:gd name="connsiteY0" fmla="*/ 433912 h 1652926"/>
                <a:gd name="connsiteX1" fmla="*/ 395470 w 790888"/>
                <a:gd name="connsiteY1" fmla="*/ 38494 h 1652926"/>
                <a:gd name="connsiteX2" fmla="*/ 774412 w 790888"/>
                <a:gd name="connsiteY2" fmla="*/ 1282409 h 1652926"/>
                <a:gd name="connsiteX3" fmla="*/ 370756 w 790888"/>
                <a:gd name="connsiteY3" fmla="*/ 1611925 h 1652926"/>
                <a:gd name="connsiteX4" fmla="*/ 52 w 790888"/>
                <a:gd name="connsiteY4" fmla="*/ 433912 h 1652926"/>
                <a:gd name="connsiteX0" fmla="*/ 52 w 774412"/>
                <a:gd name="connsiteY0" fmla="*/ 433912 h 1652926"/>
                <a:gd name="connsiteX1" fmla="*/ 395470 w 774412"/>
                <a:gd name="connsiteY1" fmla="*/ 38494 h 1652926"/>
                <a:gd name="connsiteX2" fmla="*/ 774412 w 774412"/>
                <a:gd name="connsiteY2" fmla="*/ 1224745 h 1652926"/>
                <a:gd name="connsiteX3" fmla="*/ 395470 w 774412"/>
                <a:gd name="connsiteY3" fmla="*/ 1620163 h 1652926"/>
                <a:gd name="connsiteX4" fmla="*/ 52 w 774412"/>
                <a:gd name="connsiteY4" fmla="*/ 433912 h 1652926"/>
                <a:gd name="connsiteX0" fmla="*/ 227600 w 774412"/>
                <a:gd name="connsiteY0" fmla="*/ 315652 h 1652926"/>
                <a:gd name="connsiteX1" fmla="*/ 268789 w 774412"/>
                <a:gd name="connsiteY1" fmla="*/ 274463 h 1652926"/>
                <a:gd name="connsiteX2" fmla="*/ 309978 w 774412"/>
                <a:gd name="connsiteY2" fmla="*/ 315652 h 1652926"/>
                <a:gd name="connsiteX3" fmla="*/ 268789 w 774412"/>
                <a:gd name="connsiteY3" fmla="*/ 356841 h 1652926"/>
                <a:gd name="connsiteX4" fmla="*/ 227600 w 774412"/>
                <a:gd name="connsiteY4" fmla="*/ 315652 h 1652926"/>
                <a:gd name="connsiteX5" fmla="*/ 480960 w 774412"/>
                <a:gd name="connsiteY5" fmla="*/ 315652 h 1652926"/>
                <a:gd name="connsiteX6" fmla="*/ 522149 w 774412"/>
                <a:gd name="connsiteY6" fmla="*/ 274463 h 1652926"/>
                <a:gd name="connsiteX7" fmla="*/ 563338 w 774412"/>
                <a:gd name="connsiteY7" fmla="*/ 315652 h 1652926"/>
                <a:gd name="connsiteX8" fmla="*/ 522149 w 774412"/>
                <a:gd name="connsiteY8" fmla="*/ 356841 h 1652926"/>
                <a:gd name="connsiteX9" fmla="*/ 480960 w 774412"/>
                <a:gd name="connsiteY9" fmla="*/ 315652 h 1652926"/>
                <a:gd name="connsiteX0" fmla="*/ 181151 w 774412"/>
                <a:gd name="connsiteY0" fmla="*/ 606356 h 1652926"/>
                <a:gd name="connsiteX1" fmla="*/ 609288 w 774412"/>
                <a:gd name="connsiteY1" fmla="*/ 606356 h 1652926"/>
                <a:gd name="connsiteX0" fmla="*/ 52 w 774412"/>
                <a:gd name="connsiteY0" fmla="*/ 433912 h 1652926"/>
                <a:gd name="connsiteX1" fmla="*/ 395470 w 774412"/>
                <a:gd name="connsiteY1" fmla="*/ 38494 h 1652926"/>
                <a:gd name="connsiteX2" fmla="*/ 774412 w 774412"/>
                <a:gd name="connsiteY2" fmla="*/ 1282409 h 1652926"/>
                <a:gd name="connsiteX3" fmla="*/ 370756 w 774412"/>
                <a:gd name="connsiteY3" fmla="*/ 1611925 h 1652926"/>
                <a:gd name="connsiteX4" fmla="*/ 52 w 774412"/>
                <a:gd name="connsiteY4" fmla="*/ 433912 h 1652926"/>
                <a:gd name="connsiteX0" fmla="*/ 0 w 774360"/>
                <a:gd name="connsiteY0" fmla="*/ 430477 h 1648369"/>
                <a:gd name="connsiteX1" fmla="*/ 395418 w 774360"/>
                <a:gd name="connsiteY1" fmla="*/ 35059 h 1648369"/>
                <a:gd name="connsiteX2" fmla="*/ 774360 w 774360"/>
                <a:gd name="connsiteY2" fmla="*/ 1221310 h 1648369"/>
                <a:gd name="connsiteX3" fmla="*/ 395418 w 774360"/>
                <a:gd name="connsiteY3" fmla="*/ 1616728 h 1648369"/>
                <a:gd name="connsiteX4" fmla="*/ 0 w 774360"/>
                <a:gd name="connsiteY4" fmla="*/ 430477 h 1648369"/>
                <a:gd name="connsiteX0" fmla="*/ 227548 w 774360"/>
                <a:gd name="connsiteY0" fmla="*/ 312217 h 1648369"/>
                <a:gd name="connsiteX1" fmla="*/ 268737 w 774360"/>
                <a:gd name="connsiteY1" fmla="*/ 271028 h 1648369"/>
                <a:gd name="connsiteX2" fmla="*/ 309926 w 774360"/>
                <a:gd name="connsiteY2" fmla="*/ 312217 h 1648369"/>
                <a:gd name="connsiteX3" fmla="*/ 268737 w 774360"/>
                <a:gd name="connsiteY3" fmla="*/ 353406 h 1648369"/>
                <a:gd name="connsiteX4" fmla="*/ 227548 w 774360"/>
                <a:gd name="connsiteY4" fmla="*/ 312217 h 1648369"/>
                <a:gd name="connsiteX5" fmla="*/ 480908 w 774360"/>
                <a:gd name="connsiteY5" fmla="*/ 312217 h 1648369"/>
                <a:gd name="connsiteX6" fmla="*/ 522097 w 774360"/>
                <a:gd name="connsiteY6" fmla="*/ 271028 h 1648369"/>
                <a:gd name="connsiteX7" fmla="*/ 563286 w 774360"/>
                <a:gd name="connsiteY7" fmla="*/ 312217 h 1648369"/>
                <a:gd name="connsiteX8" fmla="*/ 522097 w 774360"/>
                <a:gd name="connsiteY8" fmla="*/ 353406 h 1648369"/>
                <a:gd name="connsiteX9" fmla="*/ 480908 w 774360"/>
                <a:gd name="connsiteY9" fmla="*/ 312217 h 1648369"/>
                <a:gd name="connsiteX0" fmla="*/ 181099 w 774360"/>
                <a:gd name="connsiteY0" fmla="*/ 602921 h 1648369"/>
                <a:gd name="connsiteX1" fmla="*/ 609236 w 774360"/>
                <a:gd name="connsiteY1" fmla="*/ 602921 h 1648369"/>
                <a:gd name="connsiteX0" fmla="*/ 49427 w 774360"/>
                <a:gd name="connsiteY0" fmla="*/ 1328401 h 1648369"/>
                <a:gd name="connsiteX1" fmla="*/ 395418 w 774360"/>
                <a:gd name="connsiteY1" fmla="*/ 35059 h 1648369"/>
                <a:gd name="connsiteX2" fmla="*/ 774360 w 774360"/>
                <a:gd name="connsiteY2" fmla="*/ 1278974 h 1648369"/>
                <a:gd name="connsiteX3" fmla="*/ 370704 w 774360"/>
                <a:gd name="connsiteY3" fmla="*/ 1608490 h 1648369"/>
                <a:gd name="connsiteX4" fmla="*/ 49427 w 774360"/>
                <a:gd name="connsiteY4" fmla="*/ 1328401 h 1648369"/>
                <a:gd name="connsiteX0" fmla="*/ 0 w 757884"/>
                <a:gd name="connsiteY0" fmla="*/ 1268771 h 1583570"/>
                <a:gd name="connsiteX1" fmla="*/ 378942 w 757884"/>
                <a:gd name="connsiteY1" fmla="*/ 143 h 1583570"/>
                <a:gd name="connsiteX2" fmla="*/ 757884 w 757884"/>
                <a:gd name="connsiteY2" fmla="*/ 1186394 h 1583570"/>
                <a:gd name="connsiteX3" fmla="*/ 378942 w 757884"/>
                <a:gd name="connsiteY3" fmla="*/ 1581812 h 1583570"/>
                <a:gd name="connsiteX4" fmla="*/ 0 w 757884"/>
                <a:gd name="connsiteY4" fmla="*/ 1268771 h 1583570"/>
                <a:gd name="connsiteX0" fmla="*/ 211072 w 757884"/>
                <a:gd name="connsiteY0" fmla="*/ 277301 h 1583570"/>
                <a:gd name="connsiteX1" fmla="*/ 252261 w 757884"/>
                <a:gd name="connsiteY1" fmla="*/ 236112 h 1583570"/>
                <a:gd name="connsiteX2" fmla="*/ 293450 w 757884"/>
                <a:gd name="connsiteY2" fmla="*/ 277301 h 1583570"/>
                <a:gd name="connsiteX3" fmla="*/ 252261 w 757884"/>
                <a:gd name="connsiteY3" fmla="*/ 318490 h 1583570"/>
                <a:gd name="connsiteX4" fmla="*/ 211072 w 757884"/>
                <a:gd name="connsiteY4" fmla="*/ 277301 h 1583570"/>
                <a:gd name="connsiteX5" fmla="*/ 464432 w 757884"/>
                <a:gd name="connsiteY5" fmla="*/ 277301 h 1583570"/>
                <a:gd name="connsiteX6" fmla="*/ 505621 w 757884"/>
                <a:gd name="connsiteY6" fmla="*/ 236112 h 1583570"/>
                <a:gd name="connsiteX7" fmla="*/ 546810 w 757884"/>
                <a:gd name="connsiteY7" fmla="*/ 277301 h 1583570"/>
                <a:gd name="connsiteX8" fmla="*/ 505621 w 757884"/>
                <a:gd name="connsiteY8" fmla="*/ 318490 h 1583570"/>
                <a:gd name="connsiteX9" fmla="*/ 464432 w 757884"/>
                <a:gd name="connsiteY9" fmla="*/ 277301 h 1583570"/>
                <a:gd name="connsiteX0" fmla="*/ 164623 w 757884"/>
                <a:gd name="connsiteY0" fmla="*/ 568005 h 1583570"/>
                <a:gd name="connsiteX1" fmla="*/ 592760 w 757884"/>
                <a:gd name="connsiteY1" fmla="*/ 568005 h 1583570"/>
                <a:gd name="connsiteX0" fmla="*/ 32951 w 757884"/>
                <a:gd name="connsiteY0" fmla="*/ 1293485 h 1583570"/>
                <a:gd name="connsiteX1" fmla="*/ 378942 w 757884"/>
                <a:gd name="connsiteY1" fmla="*/ 143 h 1583570"/>
                <a:gd name="connsiteX2" fmla="*/ 757884 w 757884"/>
                <a:gd name="connsiteY2" fmla="*/ 1244058 h 1583570"/>
                <a:gd name="connsiteX3" fmla="*/ 354228 w 757884"/>
                <a:gd name="connsiteY3" fmla="*/ 1573574 h 1583570"/>
                <a:gd name="connsiteX4" fmla="*/ 32951 w 757884"/>
                <a:gd name="connsiteY4" fmla="*/ 1293485 h 1583570"/>
                <a:gd name="connsiteX0" fmla="*/ 0 w 757884"/>
                <a:gd name="connsiteY0" fmla="*/ 1268771 h 1583570"/>
                <a:gd name="connsiteX1" fmla="*/ 378942 w 757884"/>
                <a:gd name="connsiteY1" fmla="*/ 143 h 1583570"/>
                <a:gd name="connsiteX2" fmla="*/ 757884 w 757884"/>
                <a:gd name="connsiteY2" fmla="*/ 1186394 h 1583570"/>
                <a:gd name="connsiteX3" fmla="*/ 378942 w 757884"/>
                <a:gd name="connsiteY3" fmla="*/ 1581812 h 1583570"/>
                <a:gd name="connsiteX4" fmla="*/ 0 w 757884"/>
                <a:gd name="connsiteY4" fmla="*/ 1268771 h 1583570"/>
                <a:gd name="connsiteX0" fmla="*/ 211072 w 757884"/>
                <a:gd name="connsiteY0" fmla="*/ 277301 h 1583570"/>
                <a:gd name="connsiteX1" fmla="*/ 252261 w 757884"/>
                <a:gd name="connsiteY1" fmla="*/ 236112 h 1583570"/>
                <a:gd name="connsiteX2" fmla="*/ 293450 w 757884"/>
                <a:gd name="connsiteY2" fmla="*/ 277301 h 1583570"/>
                <a:gd name="connsiteX3" fmla="*/ 252261 w 757884"/>
                <a:gd name="connsiteY3" fmla="*/ 318490 h 1583570"/>
                <a:gd name="connsiteX4" fmla="*/ 211072 w 757884"/>
                <a:gd name="connsiteY4" fmla="*/ 277301 h 1583570"/>
                <a:gd name="connsiteX5" fmla="*/ 464432 w 757884"/>
                <a:gd name="connsiteY5" fmla="*/ 277301 h 1583570"/>
                <a:gd name="connsiteX6" fmla="*/ 505621 w 757884"/>
                <a:gd name="connsiteY6" fmla="*/ 236112 h 1583570"/>
                <a:gd name="connsiteX7" fmla="*/ 546810 w 757884"/>
                <a:gd name="connsiteY7" fmla="*/ 277301 h 1583570"/>
                <a:gd name="connsiteX8" fmla="*/ 505621 w 757884"/>
                <a:gd name="connsiteY8" fmla="*/ 318490 h 1583570"/>
                <a:gd name="connsiteX9" fmla="*/ 464432 w 757884"/>
                <a:gd name="connsiteY9" fmla="*/ 277301 h 1583570"/>
                <a:gd name="connsiteX0" fmla="*/ 164623 w 757884"/>
                <a:gd name="connsiteY0" fmla="*/ 568005 h 1583570"/>
                <a:gd name="connsiteX1" fmla="*/ 592760 w 757884"/>
                <a:gd name="connsiteY1" fmla="*/ 568005 h 1583570"/>
                <a:gd name="connsiteX0" fmla="*/ 32951 w 757884"/>
                <a:gd name="connsiteY0" fmla="*/ 1293485 h 1583570"/>
                <a:gd name="connsiteX1" fmla="*/ 461320 w 757884"/>
                <a:gd name="connsiteY1" fmla="*/ 947494 h 1583570"/>
                <a:gd name="connsiteX2" fmla="*/ 757884 w 757884"/>
                <a:gd name="connsiteY2" fmla="*/ 1244058 h 1583570"/>
                <a:gd name="connsiteX3" fmla="*/ 354228 w 757884"/>
                <a:gd name="connsiteY3" fmla="*/ 1573574 h 1583570"/>
                <a:gd name="connsiteX4" fmla="*/ 32951 w 757884"/>
                <a:gd name="connsiteY4" fmla="*/ 1293485 h 1583570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331893 h 1346307"/>
                <a:gd name="connsiteX1" fmla="*/ 593017 w 758141"/>
                <a:gd name="connsiteY1" fmla="*/ 331893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593017 w 758141"/>
                <a:gd name="connsiteY1" fmla="*/ 331893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78330 h 1391978"/>
                <a:gd name="connsiteX1" fmla="*/ 436864 w 758141"/>
                <a:gd name="connsiteY1" fmla="*/ 765291 h 1391978"/>
                <a:gd name="connsiteX2" fmla="*/ 758141 w 758141"/>
                <a:gd name="connsiteY2" fmla="*/ 995953 h 1391978"/>
                <a:gd name="connsiteX3" fmla="*/ 379199 w 758141"/>
                <a:gd name="connsiteY3" fmla="*/ 1391371 h 1391978"/>
                <a:gd name="connsiteX4" fmla="*/ 257 w 758141"/>
                <a:gd name="connsiteY4" fmla="*/ 1078330 h 1391978"/>
                <a:gd name="connsiteX0" fmla="*/ 211329 w 758141"/>
                <a:gd name="connsiteY0" fmla="*/ 86860 h 1391978"/>
                <a:gd name="connsiteX1" fmla="*/ 252518 w 758141"/>
                <a:gd name="connsiteY1" fmla="*/ 45671 h 1391978"/>
                <a:gd name="connsiteX2" fmla="*/ 293707 w 758141"/>
                <a:gd name="connsiteY2" fmla="*/ 86860 h 1391978"/>
                <a:gd name="connsiteX3" fmla="*/ 285470 w 758141"/>
                <a:gd name="connsiteY3" fmla="*/ 1050687 h 1391978"/>
                <a:gd name="connsiteX4" fmla="*/ 211329 w 758141"/>
                <a:gd name="connsiteY4" fmla="*/ 86860 h 1391978"/>
                <a:gd name="connsiteX5" fmla="*/ 464689 w 758141"/>
                <a:gd name="connsiteY5" fmla="*/ 86860 h 1391978"/>
                <a:gd name="connsiteX6" fmla="*/ 505878 w 758141"/>
                <a:gd name="connsiteY6" fmla="*/ 45671 h 1391978"/>
                <a:gd name="connsiteX7" fmla="*/ 547067 w 758141"/>
                <a:gd name="connsiteY7" fmla="*/ 86860 h 1391978"/>
                <a:gd name="connsiteX8" fmla="*/ 505878 w 758141"/>
                <a:gd name="connsiteY8" fmla="*/ 128049 h 1391978"/>
                <a:gd name="connsiteX9" fmla="*/ 464689 w 758141"/>
                <a:gd name="connsiteY9" fmla="*/ 86860 h 1391978"/>
                <a:gd name="connsiteX0" fmla="*/ 164880 w 758141"/>
                <a:gd name="connsiteY0" fmla="*/ 1143683 h 1391978"/>
                <a:gd name="connsiteX1" fmla="*/ 601255 w 758141"/>
                <a:gd name="connsiteY1" fmla="*/ 1118969 h 1391978"/>
                <a:gd name="connsiteX0" fmla="*/ 33208 w 758141"/>
                <a:gd name="connsiteY0" fmla="*/ 1103044 h 1391978"/>
                <a:gd name="connsiteX1" fmla="*/ 461577 w 758141"/>
                <a:gd name="connsiteY1" fmla="*/ 757053 h 1391978"/>
                <a:gd name="connsiteX2" fmla="*/ 758141 w 758141"/>
                <a:gd name="connsiteY2" fmla="*/ 1053617 h 1391978"/>
                <a:gd name="connsiteX3" fmla="*/ 354485 w 758141"/>
                <a:gd name="connsiteY3" fmla="*/ 1383133 h 1391978"/>
                <a:gd name="connsiteX4" fmla="*/ 33208 w 758141"/>
                <a:gd name="connsiteY4" fmla="*/ 1103044 h 1391978"/>
                <a:gd name="connsiteX0" fmla="*/ 257 w 758141"/>
                <a:gd name="connsiteY0" fmla="*/ 1086794 h 1400442"/>
                <a:gd name="connsiteX1" fmla="*/ 436864 w 758141"/>
                <a:gd name="connsiteY1" fmla="*/ 773755 h 1400442"/>
                <a:gd name="connsiteX2" fmla="*/ 758141 w 758141"/>
                <a:gd name="connsiteY2" fmla="*/ 1004417 h 1400442"/>
                <a:gd name="connsiteX3" fmla="*/ 379199 w 758141"/>
                <a:gd name="connsiteY3" fmla="*/ 1399835 h 1400442"/>
                <a:gd name="connsiteX4" fmla="*/ 257 w 758141"/>
                <a:gd name="connsiteY4" fmla="*/ 1086794 h 1400442"/>
                <a:gd name="connsiteX0" fmla="*/ 211329 w 758141"/>
                <a:gd name="connsiteY0" fmla="*/ 95324 h 1400442"/>
                <a:gd name="connsiteX1" fmla="*/ 252518 w 758141"/>
                <a:gd name="connsiteY1" fmla="*/ 54135 h 1400442"/>
                <a:gd name="connsiteX2" fmla="*/ 318420 w 758141"/>
                <a:gd name="connsiteY2" fmla="*/ 894394 h 1400442"/>
                <a:gd name="connsiteX3" fmla="*/ 285470 w 758141"/>
                <a:gd name="connsiteY3" fmla="*/ 1059151 h 1400442"/>
                <a:gd name="connsiteX4" fmla="*/ 211329 w 758141"/>
                <a:gd name="connsiteY4" fmla="*/ 95324 h 1400442"/>
                <a:gd name="connsiteX5" fmla="*/ 464689 w 758141"/>
                <a:gd name="connsiteY5" fmla="*/ 95324 h 1400442"/>
                <a:gd name="connsiteX6" fmla="*/ 505878 w 758141"/>
                <a:gd name="connsiteY6" fmla="*/ 54135 h 1400442"/>
                <a:gd name="connsiteX7" fmla="*/ 547067 w 758141"/>
                <a:gd name="connsiteY7" fmla="*/ 95324 h 1400442"/>
                <a:gd name="connsiteX8" fmla="*/ 505878 w 758141"/>
                <a:gd name="connsiteY8" fmla="*/ 136513 h 1400442"/>
                <a:gd name="connsiteX9" fmla="*/ 464689 w 758141"/>
                <a:gd name="connsiteY9" fmla="*/ 95324 h 1400442"/>
                <a:gd name="connsiteX0" fmla="*/ 164880 w 758141"/>
                <a:gd name="connsiteY0" fmla="*/ 1152147 h 1400442"/>
                <a:gd name="connsiteX1" fmla="*/ 601255 w 758141"/>
                <a:gd name="connsiteY1" fmla="*/ 1127433 h 1400442"/>
                <a:gd name="connsiteX0" fmla="*/ 33208 w 758141"/>
                <a:gd name="connsiteY0" fmla="*/ 1111508 h 1400442"/>
                <a:gd name="connsiteX1" fmla="*/ 461577 w 758141"/>
                <a:gd name="connsiteY1" fmla="*/ 765517 h 1400442"/>
                <a:gd name="connsiteX2" fmla="*/ 758141 w 758141"/>
                <a:gd name="connsiteY2" fmla="*/ 1062081 h 1400442"/>
                <a:gd name="connsiteX3" fmla="*/ 354485 w 758141"/>
                <a:gd name="connsiteY3" fmla="*/ 1391597 h 1400442"/>
                <a:gd name="connsiteX4" fmla="*/ 33208 w 758141"/>
                <a:gd name="connsiteY4" fmla="*/ 1111508 h 1400442"/>
                <a:gd name="connsiteX0" fmla="*/ 257 w 758141"/>
                <a:gd name="connsiteY0" fmla="*/ 1086794 h 1400442"/>
                <a:gd name="connsiteX1" fmla="*/ 436864 w 758141"/>
                <a:gd name="connsiteY1" fmla="*/ 773755 h 1400442"/>
                <a:gd name="connsiteX2" fmla="*/ 758141 w 758141"/>
                <a:gd name="connsiteY2" fmla="*/ 1004417 h 1400442"/>
                <a:gd name="connsiteX3" fmla="*/ 379199 w 758141"/>
                <a:gd name="connsiteY3" fmla="*/ 1399835 h 1400442"/>
                <a:gd name="connsiteX4" fmla="*/ 257 w 758141"/>
                <a:gd name="connsiteY4" fmla="*/ 1086794 h 1400442"/>
                <a:gd name="connsiteX0" fmla="*/ 211329 w 758141"/>
                <a:gd name="connsiteY0" fmla="*/ 95324 h 1400442"/>
                <a:gd name="connsiteX1" fmla="*/ 252518 w 758141"/>
                <a:gd name="connsiteY1" fmla="*/ 54135 h 1400442"/>
                <a:gd name="connsiteX2" fmla="*/ 318420 w 758141"/>
                <a:gd name="connsiteY2" fmla="*/ 894394 h 1400442"/>
                <a:gd name="connsiteX3" fmla="*/ 285470 w 758141"/>
                <a:gd name="connsiteY3" fmla="*/ 1059151 h 1400442"/>
                <a:gd name="connsiteX4" fmla="*/ 219567 w 758141"/>
                <a:gd name="connsiteY4" fmla="*/ 985010 h 1400442"/>
                <a:gd name="connsiteX5" fmla="*/ 464689 w 758141"/>
                <a:gd name="connsiteY5" fmla="*/ 95324 h 1400442"/>
                <a:gd name="connsiteX6" fmla="*/ 505878 w 758141"/>
                <a:gd name="connsiteY6" fmla="*/ 54135 h 1400442"/>
                <a:gd name="connsiteX7" fmla="*/ 547067 w 758141"/>
                <a:gd name="connsiteY7" fmla="*/ 95324 h 1400442"/>
                <a:gd name="connsiteX8" fmla="*/ 505878 w 758141"/>
                <a:gd name="connsiteY8" fmla="*/ 136513 h 1400442"/>
                <a:gd name="connsiteX9" fmla="*/ 464689 w 758141"/>
                <a:gd name="connsiteY9" fmla="*/ 95324 h 1400442"/>
                <a:gd name="connsiteX0" fmla="*/ 164880 w 758141"/>
                <a:gd name="connsiteY0" fmla="*/ 1152147 h 1400442"/>
                <a:gd name="connsiteX1" fmla="*/ 601255 w 758141"/>
                <a:gd name="connsiteY1" fmla="*/ 1127433 h 1400442"/>
                <a:gd name="connsiteX0" fmla="*/ 33208 w 758141"/>
                <a:gd name="connsiteY0" fmla="*/ 1111508 h 1400442"/>
                <a:gd name="connsiteX1" fmla="*/ 461577 w 758141"/>
                <a:gd name="connsiteY1" fmla="*/ 765517 h 1400442"/>
                <a:gd name="connsiteX2" fmla="*/ 758141 w 758141"/>
                <a:gd name="connsiteY2" fmla="*/ 1062081 h 1400442"/>
                <a:gd name="connsiteX3" fmla="*/ 354485 w 758141"/>
                <a:gd name="connsiteY3" fmla="*/ 1391597 h 1400442"/>
                <a:gd name="connsiteX4" fmla="*/ 33208 w 758141"/>
                <a:gd name="connsiteY4" fmla="*/ 1111508 h 1400442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77231 w 758141"/>
                <a:gd name="connsiteY1" fmla="*/ 856735 h 1346307"/>
                <a:gd name="connsiteX2" fmla="*/ 318420 w 758141"/>
                <a:gd name="connsiteY2" fmla="*/ 840259 h 1346307"/>
                <a:gd name="connsiteX3" fmla="*/ 285470 w 758141"/>
                <a:gd name="connsiteY3" fmla="*/ 1005016 h 1346307"/>
                <a:gd name="connsiteX4" fmla="*/ 219567 w 758141"/>
                <a:gd name="connsiteY4" fmla="*/ 930875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52518 w 758141"/>
                <a:gd name="connsiteY0" fmla="*/ 889686 h 1346307"/>
                <a:gd name="connsiteX1" fmla="*/ 277231 w 758141"/>
                <a:gd name="connsiteY1" fmla="*/ 856735 h 1346307"/>
                <a:gd name="connsiteX2" fmla="*/ 318420 w 758141"/>
                <a:gd name="connsiteY2" fmla="*/ 840259 h 1346307"/>
                <a:gd name="connsiteX3" fmla="*/ 285470 w 758141"/>
                <a:gd name="connsiteY3" fmla="*/ 1005016 h 1346307"/>
                <a:gd name="connsiteX4" fmla="*/ 219567 w 758141"/>
                <a:gd name="connsiteY4" fmla="*/ 930875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75365 h 1389013"/>
                <a:gd name="connsiteX1" fmla="*/ 436864 w 758141"/>
                <a:gd name="connsiteY1" fmla="*/ 762326 h 1389013"/>
                <a:gd name="connsiteX2" fmla="*/ 758141 w 758141"/>
                <a:gd name="connsiteY2" fmla="*/ 992988 h 1389013"/>
                <a:gd name="connsiteX3" fmla="*/ 379199 w 758141"/>
                <a:gd name="connsiteY3" fmla="*/ 1388406 h 1389013"/>
                <a:gd name="connsiteX4" fmla="*/ 257 w 758141"/>
                <a:gd name="connsiteY4" fmla="*/ 1075365 h 1389013"/>
                <a:gd name="connsiteX0" fmla="*/ 252518 w 758141"/>
                <a:gd name="connsiteY0" fmla="*/ 932392 h 1389013"/>
                <a:gd name="connsiteX1" fmla="*/ 277231 w 758141"/>
                <a:gd name="connsiteY1" fmla="*/ 899441 h 1389013"/>
                <a:gd name="connsiteX2" fmla="*/ 318420 w 758141"/>
                <a:gd name="connsiteY2" fmla="*/ 882965 h 1389013"/>
                <a:gd name="connsiteX3" fmla="*/ 285470 w 758141"/>
                <a:gd name="connsiteY3" fmla="*/ 1047722 h 1389013"/>
                <a:gd name="connsiteX4" fmla="*/ 219567 w 758141"/>
                <a:gd name="connsiteY4" fmla="*/ 973581 h 1389013"/>
                <a:gd name="connsiteX5" fmla="*/ 464689 w 758141"/>
                <a:gd name="connsiteY5" fmla="*/ 83895 h 1389013"/>
                <a:gd name="connsiteX6" fmla="*/ 505878 w 758141"/>
                <a:gd name="connsiteY6" fmla="*/ 42706 h 1389013"/>
                <a:gd name="connsiteX7" fmla="*/ 547067 w 758141"/>
                <a:gd name="connsiteY7" fmla="*/ 83895 h 1389013"/>
                <a:gd name="connsiteX8" fmla="*/ 497640 w 758141"/>
                <a:gd name="connsiteY8" fmla="*/ 1006532 h 1389013"/>
                <a:gd name="connsiteX9" fmla="*/ 464689 w 758141"/>
                <a:gd name="connsiteY9" fmla="*/ 83895 h 1389013"/>
                <a:gd name="connsiteX0" fmla="*/ 164880 w 758141"/>
                <a:gd name="connsiteY0" fmla="*/ 1140718 h 1389013"/>
                <a:gd name="connsiteX1" fmla="*/ 601255 w 758141"/>
                <a:gd name="connsiteY1" fmla="*/ 1116004 h 1389013"/>
                <a:gd name="connsiteX0" fmla="*/ 33208 w 758141"/>
                <a:gd name="connsiteY0" fmla="*/ 1100079 h 1389013"/>
                <a:gd name="connsiteX1" fmla="*/ 461577 w 758141"/>
                <a:gd name="connsiteY1" fmla="*/ 754088 h 1389013"/>
                <a:gd name="connsiteX2" fmla="*/ 758141 w 758141"/>
                <a:gd name="connsiteY2" fmla="*/ 1050652 h 1389013"/>
                <a:gd name="connsiteX3" fmla="*/ 354485 w 758141"/>
                <a:gd name="connsiteY3" fmla="*/ 1380168 h 1389013"/>
                <a:gd name="connsiteX4" fmla="*/ 33208 w 758141"/>
                <a:gd name="connsiteY4" fmla="*/ 1100079 h 1389013"/>
                <a:gd name="connsiteX0" fmla="*/ 257 w 758141"/>
                <a:gd name="connsiteY0" fmla="*/ 1088004 h 1401652"/>
                <a:gd name="connsiteX1" fmla="*/ 436864 w 758141"/>
                <a:gd name="connsiteY1" fmla="*/ 774965 h 1401652"/>
                <a:gd name="connsiteX2" fmla="*/ 758141 w 758141"/>
                <a:gd name="connsiteY2" fmla="*/ 1005627 h 1401652"/>
                <a:gd name="connsiteX3" fmla="*/ 379199 w 758141"/>
                <a:gd name="connsiteY3" fmla="*/ 1401045 h 1401652"/>
                <a:gd name="connsiteX4" fmla="*/ 257 w 758141"/>
                <a:gd name="connsiteY4" fmla="*/ 1088004 h 1401652"/>
                <a:gd name="connsiteX0" fmla="*/ 252518 w 758141"/>
                <a:gd name="connsiteY0" fmla="*/ 945031 h 1401652"/>
                <a:gd name="connsiteX1" fmla="*/ 277231 w 758141"/>
                <a:gd name="connsiteY1" fmla="*/ 912080 h 1401652"/>
                <a:gd name="connsiteX2" fmla="*/ 318420 w 758141"/>
                <a:gd name="connsiteY2" fmla="*/ 895604 h 1401652"/>
                <a:gd name="connsiteX3" fmla="*/ 285470 w 758141"/>
                <a:gd name="connsiteY3" fmla="*/ 1060361 h 1401652"/>
                <a:gd name="connsiteX4" fmla="*/ 219567 w 758141"/>
                <a:gd name="connsiteY4" fmla="*/ 986220 h 1401652"/>
                <a:gd name="connsiteX5" fmla="*/ 464689 w 758141"/>
                <a:gd name="connsiteY5" fmla="*/ 96534 h 1401652"/>
                <a:gd name="connsiteX6" fmla="*/ 505878 w 758141"/>
                <a:gd name="connsiteY6" fmla="*/ 55345 h 1401652"/>
                <a:gd name="connsiteX7" fmla="*/ 571781 w 758141"/>
                <a:gd name="connsiteY7" fmla="*/ 912080 h 1401652"/>
                <a:gd name="connsiteX8" fmla="*/ 497640 w 758141"/>
                <a:gd name="connsiteY8" fmla="*/ 1019171 h 1401652"/>
                <a:gd name="connsiteX9" fmla="*/ 464689 w 758141"/>
                <a:gd name="connsiteY9" fmla="*/ 96534 h 1401652"/>
                <a:gd name="connsiteX0" fmla="*/ 164880 w 758141"/>
                <a:gd name="connsiteY0" fmla="*/ 1153357 h 1401652"/>
                <a:gd name="connsiteX1" fmla="*/ 601255 w 758141"/>
                <a:gd name="connsiteY1" fmla="*/ 1128643 h 1401652"/>
                <a:gd name="connsiteX0" fmla="*/ 33208 w 758141"/>
                <a:gd name="connsiteY0" fmla="*/ 1112718 h 1401652"/>
                <a:gd name="connsiteX1" fmla="*/ 461577 w 758141"/>
                <a:gd name="connsiteY1" fmla="*/ 766727 h 1401652"/>
                <a:gd name="connsiteX2" fmla="*/ 758141 w 758141"/>
                <a:gd name="connsiteY2" fmla="*/ 1063291 h 1401652"/>
                <a:gd name="connsiteX3" fmla="*/ 354485 w 758141"/>
                <a:gd name="connsiteY3" fmla="*/ 1392807 h 1401652"/>
                <a:gd name="connsiteX4" fmla="*/ 33208 w 758141"/>
                <a:gd name="connsiteY4" fmla="*/ 1112718 h 1401652"/>
                <a:gd name="connsiteX0" fmla="*/ 257 w 758141"/>
                <a:gd name="connsiteY0" fmla="*/ 1088004 h 1401652"/>
                <a:gd name="connsiteX1" fmla="*/ 436864 w 758141"/>
                <a:gd name="connsiteY1" fmla="*/ 774965 h 1401652"/>
                <a:gd name="connsiteX2" fmla="*/ 758141 w 758141"/>
                <a:gd name="connsiteY2" fmla="*/ 1005627 h 1401652"/>
                <a:gd name="connsiteX3" fmla="*/ 379199 w 758141"/>
                <a:gd name="connsiteY3" fmla="*/ 1401045 h 1401652"/>
                <a:gd name="connsiteX4" fmla="*/ 257 w 758141"/>
                <a:gd name="connsiteY4" fmla="*/ 1088004 h 1401652"/>
                <a:gd name="connsiteX0" fmla="*/ 252518 w 758141"/>
                <a:gd name="connsiteY0" fmla="*/ 945031 h 1401652"/>
                <a:gd name="connsiteX1" fmla="*/ 277231 w 758141"/>
                <a:gd name="connsiteY1" fmla="*/ 912080 h 1401652"/>
                <a:gd name="connsiteX2" fmla="*/ 318420 w 758141"/>
                <a:gd name="connsiteY2" fmla="*/ 895604 h 1401652"/>
                <a:gd name="connsiteX3" fmla="*/ 285470 w 758141"/>
                <a:gd name="connsiteY3" fmla="*/ 1060361 h 1401652"/>
                <a:gd name="connsiteX4" fmla="*/ 219567 w 758141"/>
                <a:gd name="connsiteY4" fmla="*/ 986220 h 1401652"/>
                <a:gd name="connsiteX5" fmla="*/ 464689 w 758141"/>
                <a:gd name="connsiteY5" fmla="*/ 96534 h 1401652"/>
                <a:gd name="connsiteX6" fmla="*/ 505878 w 758141"/>
                <a:gd name="connsiteY6" fmla="*/ 55345 h 1401652"/>
                <a:gd name="connsiteX7" fmla="*/ 571781 w 758141"/>
                <a:gd name="connsiteY7" fmla="*/ 912080 h 1401652"/>
                <a:gd name="connsiteX8" fmla="*/ 497640 w 758141"/>
                <a:gd name="connsiteY8" fmla="*/ 1019171 h 1401652"/>
                <a:gd name="connsiteX9" fmla="*/ 497641 w 758141"/>
                <a:gd name="connsiteY9" fmla="*/ 862653 h 1401652"/>
                <a:gd name="connsiteX0" fmla="*/ 164880 w 758141"/>
                <a:gd name="connsiteY0" fmla="*/ 1153357 h 1401652"/>
                <a:gd name="connsiteX1" fmla="*/ 601255 w 758141"/>
                <a:gd name="connsiteY1" fmla="*/ 1128643 h 1401652"/>
                <a:gd name="connsiteX0" fmla="*/ 33208 w 758141"/>
                <a:gd name="connsiteY0" fmla="*/ 1112718 h 1401652"/>
                <a:gd name="connsiteX1" fmla="*/ 461577 w 758141"/>
                <a:gd name="connsiteY1" fmla="*/ 766727 h 1401652"/>
                <a:gd name="connsiteX2" fmla="*/ 758141 w 758141"/>
                <a:gd name="connsiteY2" fmla="*/ 1063291 h 1401652"/>
                <a:gd name="connsiteX3" fmla="*/ 354485 w 758141"/>
                <a:gd name="connsiteY3" fmla="*/ 1392807 h 1401652"/>
                <a:gd name="connsiteX4" fmla="*/ 33208 w 758141"/>
                <a:gd name="connsiteY4" fmla="*/ 1112718 h 1401652"/>
                <a:gd name="connsiteX0" fmla="*/ 257 w 758141"/>
                <a:gd name="connsiteY0" fmla="*/ 992073 h 1305721"/>
                <a:gd name="connsiteX1" fmla="*/ 436864 w 758141"/>
                <a:gd name="connsiteY1" fmla="*/ 679034 h 1305721"/>
                <a:gd name="connsiteX2" fmla="*/ 758141 w 758141"/>
                <a:gd name="connsiteY2" fmla="*/ 909696 h 1305721"/>
                <a:gd name="connsiteX3" fmla="*/ 379199 w 758141"/>
                <a:gd name="connsiteY3" fmla="*/ 1305114 h 1305721"/>
                <a:gd name="connsiteX4" fmla="*/ 257 w 758141"/>
                <a:gd name="connsiteY4" fmla="*/ 992073 h 1305721"/>
                <a:gd name="connsiteX0" fmla="*/ 252518 w 758141"/>
                <a:gd name="connsiteY0" fmla="*/ 849100 h 1305721"/>
                <a:gd name="connsiteX1" fmla="*/ 277231 w 758141"/>
                <a:gd name="connsiteY1" fmla="*/ 816149 h 1305721"/>
                <a:gd name="connsiteX2" fmla="*/ 318420 w 758141"/>
                <a:gd name="connsiteY2" fmla="*/ 799673 h 1305721"/>
                <a:gd name="connsiteX3" fmla="*/ 285470 w 758141"/>
                <a:gd name="connsiteY3" fmla="*/ 964430 h 1305721"/>
                <a:gd name="connsiteX4" fmla="*/ 219567 w 758141"/>
                <a:gd name="connsiteY4" fmla="*/ 890289 h 1305721"/>
                <a:gd name="connsiteX5" fmla="*/ 464689 w 758141"/>
                <a:gd name="connsiteY5" fmla="*/ 603 h 1305721"/>
                <a:gd name="connsiteX6" fmla="*/ 538830 w 758141"/>
                <a:gd name="connsiteY6" fmla="*/ 742009 h 1305721"/>
                <a:gd name="connsiteX7" fmla="*/ 571781 w 758141"/>
                <a:gd name="connsiteY7" fmla="*/ 816149 h 1305721"/>
                <a:gd name="connsiteX8" fmla="*/ 497640 w 758141"/>
                <a:gd name="connsiteY8" fmla="*/ 923240 h 1305721"/>
                <a:gd name="connsiteX9" fmla="*/ 497641 w 758141"/>
                <a:gd name="connsiteY9" fmla="*/ 766722 h 1305721"/>
                <a:gd name="connsiteX0" fmla="*/ 164880 w 758141"/>
                <a:gd name="connsiteY0" fmla="*/ 1057426 h 1305721"/>
                <a:gd name="connsiteX1" fmla="*/ 601255 w 758141"/>
                <a:gd name="connsiteY1" fmla="*/ 1032712 h 1305721"/>
                <a:gd name="connsiteX0" fmla="*/ 33208 w 758141"/>
                <a:gd name="connsiteY0" fmla="*/ 1016787 h 1305721"/>
                <a:gd name="connsiteX1" fmla="*/ 461577 w 758141"/>
                <a:gd name="connsiteY1" fmla="*/ 670796 h 1305721"/>
                <a:gd name="connsiteX2" fmla="*/ 758141 w 758141"/>
                <a:gd name="connsiteY2" fmla="*/ 967360 h 1305721"/>
                <a:gd name="connsiteX3" fmla="*/ 354485 w 758141"/>
                <a:gd name="connsiteY3" fmla="*/ 1296876 h 1305721"/>
                <a:gd name="connsiteX4" fmla="*/ 33208 w 758141"/>
                <a:gd name="connsiteY4" fmla="*/ 1016787 h 1305721"/>
                <a:gd name="connsiteX0" fmla="*/ 257 w 758141"/>
                <a:gd name="connsiteY0" fmla="*/ 321812 h 635460"/>
                <a:gd name="connsiteX1" fmla="*/ 436864 w 758141"/>
                <a:gd name="connsiteY1" fmla="*/ 8773 h 635460"/>
                <a:gd name="connsiteX2" fmla="*/ 758141 w 758141"/>
                <a:gd name="connsiteY2" fmla="*/ 239435 h 635460"/>
                <a:gd name="connsiteX3" fmla="*/ 379199 w 758141"/>
                <a:gd name="connsiteY3" fmla="*/ 634853 h 635460"/>
                <a:gd name="connsiteX4" fmla="*/ 257 w 758141"/>
                <a:gd name="connsiteY4" fmla="*/ 321812 h 635460"/>
                <a:gd name="connsiteX0" fmla="*/ 252518 w 758141"/>
                <a:gd name="connsiteY0" fmla="*/ 178839 h 635460"/>
                <a:gd name="connsiteX1" fmla="*/ 277231 w 758141"/>
                <a:gd name="connsiteY1" fmla="*/ 145888 h 635460"/>
                <a:gd name="connsiteX2" fmla="*/ 318420 w 758141"/>
                <a:gd name="connsiteY2" fmla="*/ 129412 h 635460"/>
                <a:gd name="connsiteX3" fmla="*/ 285470 w 758141"/>
                <a:gd name="connsiteY3" fmla="*/ 294169 h 635460"/>
                <a:gd name="connsiteX4" fmla="*/ 219567 w 758141"/>
                <a:gd name="connsiteY4" fmla="*/ 220028 h 635460"/>
                <a:gd name="connsiteX5" fmla="*/ 456451 w 758141"/>
                <a:gd name="connsiteY5" fmla="*/ 195315 h 635460"/>
                <a:gd name="connsiteX6" fmla="*/ 538830 w 758141"/>
                <a:gd name="connsiteY6" fmla="*/ 71748 h 635460"/>
                <a:gd name="connsiteX7" fmla="*/ 571781 w 758141"/>
                <a:gd name="connsiteY7" fmla="*/ 145888 h 635460"/>
                <a:gd name="connsiteX8" fmla="*/ 497640 w 758141"/>
                <a:gd name="connsiteY8" fmla="*/ 252979 h 635460"/>
                <a:gd name="connsiteX9" fmla="*/ 497641 w 758141"/>
                <a:gd name="connsiteY9" fmla="*/ 96461 h 635460"/>
                <a:gd name="connsiteX0" fmla="*/ 164880 w 758141"/>
                <a:gd name="connsiteY0" fmla="*/ 387165 h 635460"/>
                <a:gd name="connsiteX1" fmla="*/ 601255 w 758141"/>
                <a:gd name="connsiteY1" fmla="*/ 362451 h 635460"/>
                <a:gd name="connsiteX0" fmla="*/ 33208 w 758141"/>
                <a:gd name="connsiteY0" fmla="*/ 346526 h 635460"/>
                <a:gd name="connsiteX1" fmla="*/ 461577 w 758141"/>
                <a:gd name="connsiteY1" fmla="*/ 535 h 635460"/>
                <a:gd name="connsiteX2" fmla="*/ 758141 w 758141"/>
                <a:gd name="connsiteY2" fmla="*/ 297099 h 635460"/>
                <a:gd name="connsiteX3" fmla="*/ 354485 w 758141"/>
                <a:gd name="connsiteY3" fmla="*/ 626615 h 635460"/>
                <a:gd name="connsiteX4" fmla="*/ 33208 w 758141"/>
                <a:gd name="connsiteY4" fmla="*/ 346526 h 63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1" h="635460" stroke="0" extrusionOk="0">
                  <a:moveTo>
                    <a:pt x="257" y="321812"/>
                  </a:moveTo>
                  <a:cubicBezTo>
                    <a:pt x="9868" y="217465"/>
                    <a:pt x="310550" y="22502"/>
                    <a:pt x="436864" y="8773"/>
                  </a:cubicBezTo>
                  <a:cubicBezTo>
                    <a:pt x="563178" y="-4956"/>
                    <a:pt x="758141" y="21052"/>
                    <a:pt x="758141" y="239435"/>
                  </a:cubicBezTo>
                  <a:cubicBezTo>
                    <a:pt x="758141" y="457818"/>
                    <a:pt x="505513" y="621124"/>
                    <a:pt x="379199" y="634853"/>
                  </a:cubicBezTo>
                  <a:cubicBezTo>
                    <a:pt x="252885" y="648582"/>
                    <a:pt x="-9354" y="426159"/>
                    <a:pt x="257" y="321812"/>
                  </a:cubicBezTo>
                  <a:close/>
                </a:path>
                <a:path w="758141" h="635460" fill="darkenLess" extrusionOk="0">
                  <a:moveTo>
                    <a:pt x="252518" y="178839"/>
                  </a:moveTo>
                  <a:cubicBezTo>
                    <a:pt x="252518" y="156091"/>
                    <a:pt x="266247" y="154126"/>
                    <a:pt x="277231" y="145888"/>
                  </a:cubicBezTo>
                  <a:cubicBezTo>
                    <a:pt x="288215" y="137650"/>
                    <a:pt x="317047" y="104699"/>
                    <a:pt x="318420" y="129412"/>
                  </a:cubicBezTo>
                  <a:cubicBezTo>
                    <a:pt x="319793" y="154125"/>
                    <a:pt x="301945" y="279066"/>
                    <a:pt x="285470" y="294169"/>
                  </a:cubicBezTo>
                  <a:cubicBezTo>
                    <a:pt x="268995" y="309272"/>
                    <a:pt x="219567" y="242776"/>
                    <a:pt x="219567" y="220028"/>
                  </a:cubicBezTo>
                  <a:moveTo>
                    <a:pt x="456451" y="195315"/>
                  </a:moveTo>
                  <a:cubicBezTo>
                    <a:pt x="456451" y="172567"/>
                    <a:pt x="519608" y="79986"/>
                    <a:pt x="538830" y="71748"/>
                  </a:cubicBezTo>
                  <a:cubicBezTo>
                    <a:pt x="558052" y="63510"/>
                    <a:pt x="578646" y="115683"/>
                    <a:pt x="571781" y="145888"/>
                  </a:cubicBezTo>
                  <a:cubicBezTo>
                    <a:pt x="564916" y="176093"/>
                    <a:pt x="520388" y="252979"/>
                    <a:pt x="497640" y="252979"/>
                  </a:cubicBezTo>
                  <a:cubicBezTo>
                    <a:pt x="474892" y="252979"/>
                    <a:pt x="497641" y="119209"/>
                    <a:pt x="497641" y="96461"/>
                  </a:cubicBezTo>
                </a:path>
                <a:path w="758141" h="635460" fill="none" extrusionOk="0">
                  <a:moveTo>
                    <a:pt x="164880" y="387165"/>
                  </a:moveTo>
                  <a:cubicBezTo>
                    <a:pt x="307759" y="485292"/>
                    <a:pt x="458710" y="460578"/>
                    <a:pt x="601255" y="362451"/>
                  </a:cubicBezTo>
                </a:path>
                <a:path w="758141" h="635460" fill="none">
                  <a:moveTo>
                    <a:pt x="33208" y="346526"/>
                  </a:moveTo>
                  <a:cubicBezTo>
                    <a:pt x="51057" y="242179"/>
                    <a:pt x="340755" y="8773"/>
                    <a:pt x="461577" y="535"/>
                  </a:cubicBezTo>
                  <a:cubicBezTo>
                    <a:pt x="582399" y="-7703"/>
                    <a:pt x="758141" y="78716"/>
                    <a:pt x="758141" y="297099"/>
                  </a:cubicBezTo>
                  <a:cubicBezTo>
                    <a:pt x="758141" y="515482"/>
                    <a:pt x="475307" y="618377"/>
                    <a:pt x="354485" y="626615"/>
                  </a:cubicBezTo>
                  <a:cubicBezTo>
                    <a:pt x="233663" y="634853"/>
                    <a:pt x="15359" y="450873"/>
                    <a:pt x="33208" y="346526"/>
                  </a:cubicBezTo>
                  <a:close/>
                </a:path>
              </a:pathLst>
            </a:custGeom>
            <a:solidFill>
              <a:schemeClr val="accent1"/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21AC48A-0A74-4C34-8A1C-323AB1123B68}"/>
              </a:ext>
            </a:extLst>
          </p:cNvPr>
          <p:cNvSpPr txBox="1"/>
          <p:nvPr/>
        </p:nvSpPr>
        <p:spPr>
          <a:xfrm rot="21408139">
            <a:off x="8678243" y="2473720"/>
            <a:ext cx="823051" cy="369332"/>
          </a:xfrm>
          <a:custGeom>
            <a:avLst/>
            <a:gdLst>
              <a:gd name="connsiteX0" fmla="*/ 0 w 984986"/>
              <a:gd name="connsiteY0" fmla="*/ 0 h 369332"/>
              <a:gd name="connsiteX1" fmla="*/ 984986 w 984986"/>
              <a:gd name="connsiteY1" fmla="*/ 0 h 369332"/>
              <a:gd name="connsiteX2" fmla="*/ 984986 w 984986"/>
              <a:gd name="connsiteY2" fmla="*/ 369332 h 369332"/>
              <a:gd name="connsiteX3" fmla="*/ 0 w 984986"/>
              <a:gd name="connsiteY3" fmla="*/ 369332 h 369332"/>
              <a:gd name="connsiteX4" fmla="*/ 0 w 984986"/>
              <a:gd name="connsiteY4" fmla="*/ 0 h 369332"/>
              <a:gd name="connsiteX0" fmla="*/ 198416 w 984986"/>
              <a:gd name="connsiteY0" fmla="*/ 0 h 473174"/>
              <a:gd name="connsiteX1" fmla="*/ 984986 w 984986"/>
              <a:gd name="connsiteY1" fmla="*/ 103842 h 473174"/>
              <a:gd name="connsiteX2" fmla="*/ 984986 w 984986"/>
              <a:gd name="connsiteY2" fmla="*/ 473174 h 473174"/>
              <a:gd name="connsiteX3" fmla="*/ 0 w 984986"/>
              <a:gd name="connsiteY3" fmla="*/ 473174 h 473174"/>
              <a:gd name="connsiteX4" fmla="*/ 198416 w 984986"/>
              <a:gd name="connsiteY4" fmla="*/ 0 h 473174"/>
              <a:gd name="connsiteX0" fmla="*/ 198416 w 984986"/>
              <a:gd name="connsiteY0" fmla="*/ 0 h 473174"/>
              <a:gd name="connsiteX1" fmla="*/ 823051 w 984986"/>
              <a:gd name="connsiteY1" fmla="*/ 65071 h 473174"/>
              <a:gd name="connsiteX2" fmla="*/ 984986 w 984986"/>
              <a:gd name="connsiteY2" fmla="*/ 473174 h 473174"/>
              <a:gd name="connsiteX3" fmla="*/ 0 w 984986"/>
              <a:gd name="connsiteY3" fmla="*/ 473174 h 473174"/>
              <a:gd name="connsiteX4" fmla="*/ 198416 w 984986"/>
              <a:gd name="connsiteY4" fmla="*/ 0 h 473174"/>
              <a:gd name="connsiteX0" fmla="*/ 198416 w 823051"/>
              <a:gd name="connsiteY0" fmla="*/ 0 h 569512"/>
              <a:gd name="connsiteX1" fmla="*/ 823051 w 823051"/>
              <a:gd name="connsiteY1" fmla="*/ 65071 h 569512"/>
              <a:gd name="connsiteX2" fmla="*/ 640522 w 823051"/>
              <a:gd name="connsiteY2" fmla="*/ 569512 h 569512"/>
              <a:gd name="connsiteX3" fmla="*/ 0 w 823051"/>
              <a:gd name="connsiteY3" fmla="*/ 473174 h 569512"/>
              <a:gd name="connsiteX4" fmla="*/ 198416 w 823051"/>
              <a:gd name="connsiteY4" fmla="*/ 0 h 56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051" h="569512">
                <a:moveTo>
                  <a:pt x="198416" y="0"/>
                </a:moveTo>
                <a:lnTo>
                  <a:pt x="823051" y="65071"/>
                </a:lnTo>
                <a:lnTo>
                  <a:pt x="640522" y="569512"/>
                </a:lnTo>
                <a:lnTo>
                  <a:pt x="0" y="473174"/>
                </a:lnTo>
                <a:lnTo>
                  <a:pt x="198416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lIns="108000" rtlCol="0">
            <a:spAutoFit/>
          </a:bodyPr>
          <a:lstStyle/>
          <a:p>
            <a:pPr algn="ctr"/>
            <a:r>
              <a:rPr lang="en-SG" b="1" dirty="0">
                <a:solidFill>
                  <a:schemeClr val="bg1"/>
                </a:solidFill>
                <a:latin typeface="CityBlueprint" panose="00000400000000000000" pitchFamily="2" charset="2"/>
              </a:rPr>
              <a:t>Temi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2E793B-E061-4EEA-9F87-BA33119CC55A}"/>
              </a:ext>
            </a:extLst>
          </p:cNvPr>
          <p:cNvGrpSpPr/>
          <p:nvPr/>
        </p:nvGrpSpPr>
        <p:grpSpPr>
          <a:xfrm>
            <a:off x="4901537" y="1167017"/>
            <a:ext cx="1800470" cy="4131167"/>
            <a:chOff x="6992984" y="719501"/>
            <a:chExt cx="1800470" cy="413116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B36F18-040B-4C0A-9C81-4ABEE90ECEE1}"/>
                </a:ext>
              </a:extLst>
            </p:cNvPr>
            <p:cNvSpPr/>
            <p:nvPr/>
          </p:nvSpPr>
          <p:spPr>
            <a:xfrm>
              <a:off x="8093023" y="1740992"/>
              <a:ext cx="700431" cy="1667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671494C-0349-4066-881E-E401F9CDE2F0}"/>
                </a:ext>
              </a:extLst>
            </p:cNvPr>
            <p:cNvSpPr/>
            <p:nvPr/>
          </p:nvSpPr>
          <p:spPr>
            <a:xfrm>
              <a:off x="7787262" y="1543281"/>
              <a:ext cx="315728" cy="2974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Parallelogram 1">
              <a:extLst>
                <a:ext uri="{FF2B5EF4-FFF2-40B4-BE49-F238E27FC236}">
                  <a16:creationId xmlns:a16="http://schemas.microsoft.com/office/drawing/2014/main" id="{16D44EAF-1A83-499A-B47A-69759D325419}"/>
                </a:ext>
              </a:extLst>
            </p:cNvPr>
            <p:cNvSpPr/>
            <p:nvPr/>
          </p:nvSpPr>
          <p:spPr>
            <a:xfrm>
              <a:off x="7212759" y="719501"/>
              <a:ext cx="1149009" cy="922636"/>
            </a:xfrm>
            <a:custGeom>
              <a:avLst/>
              <a:gdLst>
                <a:gd name="connsiteX0" fmla="*/ 0 w 1066631"/>
                <a:gd name="connsiteY0" fmla="*/ 856734 h 856734"/>
                <a:gd name="connsiteX1" fmla="*/ 214184 w 1066631"/>
                <a:gd name="connsiteY1" fmla="*/ 0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066631"/>
                <a:gd name="connsiteY0" fmla="*/ 856734 h 856734"/>
                <a:gd name="connsiteX1" fmla="*/ 181232 w 1066631"/>
                <a:gd name="connsiteY1" fmla="*/ 82378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852448 w 1124296"/>
                <a:gd name="connsiteY3" fmla="*/ 914398 h 914398"/>
                <a:gd name="connsiteX4" fmla="*/ 0 w 1124296"/>
                <a:gd name="connsiteY4" fmla="*/ 914398 h 914398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943064 w 1124296"/>
                <a:gd name="connsiteY3" fmla="*/ 815544 h 914398"/>
                <a:gd name="connsiteX4" fmla="*/ 0 w 1124296"/>
                <a:gd name="connsiteY4" fmla="*/ 914398 h 914398"/>
                <a:gd name="connsiteX0" fmla="*/ 0 w 1149009"/>
                <a:gd name="connsiteY0" fmla="*/ 922636 h 922636"/>
                <a:gd name="connsiteX1" fmla="*/ 205945 w 1149009"/>
                <a:gd name="connsiteY1" fmla="*/ 140042 h 922636"/>
                <a:gd name="connsiteX2" fmla="*/ 1149009 w 1149009"/>
                <a:gd name="connsiteY2" fmla="*/ 0 h 922636"/>
                <a:gd name="connsiteX3" fmla="*/ 967777 w 1149009"/>
                <a:gd name="connsiteY3" fmla="*/ 815544 h 922636"/>
                <a:gd name="connsiteX4" fmla="*/ 0 w 1149009"/>
                <a:gd name="connsiteY4" fmla="*/ 922636 h 9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009" h="922636">
                  <a:moveTo>
                    <a:pt x="0" y="922636"/>
                  </a:moveTo>
                  <a:lnTo>
                    <a:pt x="205945" y="140042"/>
                  </a:lnTo>
                  <a:lnTo>
                    <a:pt x="1149009" y="0"/>
                  </a:lnTo>
                  <a:lnTo>
                    <a:pt x="967777" y="815544"/>
                  </a:lnTo>
                  <a:lnTo>
                    <a:pt x="0" y="9226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Parallelogram 1">
              <a:extLst>
                <a:ext uri="{FF2B5EF4-FFF2-40B4-BE49-F238E27FC236}">
                  <a16:creationId xmlns:a16="http://schemas.microsoft.com/office/drawing/2014/main" id="{16811764-36F4-4637-BB16-1A35DB47B173}"/>
                </a:ext>
              </a:extLst>
            </p:cNvPr>
            <p:cNvSpPr/>
            <p:nvPr/>
          </p:nvSpPr>
          <p:spPr>
            <a:xfrm>
              <a:off x="7335868" y="818356"/>
              <a:ext cx="902789" cy="724925"/>
            </a:xfrm>
            <a:custGeom>
              <a:avLst/>
              <a:gdLst>
                <a:gd name="connsiteX0" fmla="*/ 0 w 1066631"/>
                <a:gd name="connsiteY0" fmla="*/ 856734 h 856734"/>
                <a:gd name="connsiteX1" fmla="*/ 214184 w 1066631"/>
                <a:gd name="connsiteY1" fmla="*/ 0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066631"/>
                <a:gd name="connsiteY0" fmla="*/ 856734 h 856734"/>
                <a:gd name="connsiteX1" fmla="*/ 181232 w 1066631"/>
                <a:gd name="connsiteY1" fmla="*/ 82378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852448 w 1124296"/>
                <a:gd name="connsiteY3" fmla="*/ 914398 h 914398"/>
                <a:gd name="connsiteX4" fmla="*/ 0 w 1124296"/>
                <a:gd name="connsiteY4" fmla="*/ 914398 h 914398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943064 w 1124296"/>
                <a:gd name="connsiteY3" fmla="*/ 815544 h 914398"/>
                <a:gd name="connsiteX4" fmla="*/ 0 w 1124296"/>
                <a:gd name="connsiteY4" fmla="*/ 914398 h 914398"/>
                <a:gd name="connsiteX0" fmla="*/ 0 w 1149009"/>
                <a:gd name="connsiteY0" fmla="*/ 922636 h 922636"/>
                <a:gd name="connsiteX1" fmla="*/ 205945 w 1149009"/>
                <a:gd name="connsiteY1" fmla="*/ 140042 h 922636"/>
                <a:gd name="connsiteX2" fmla="*/ 1149009 w 1149009"/>
                <a:gd name="connsiteY2" fmla="*/ 0 h 922636"/>
                <a:gd name="connsiteX3" fmla="*/ 967777 w 1149009"/>
                <a:gd name="connsiteY3" fmla="*/ 815544 h 922636"/>
                <a:gd name="connsiteX4" fmla="*/ 0 w 1149009"/>
                <a:gd name="connsiteY4" fmla="*/ 922636 h 9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009" h="922636">
                  <a:moveTo>
                    <a:pt x="0" y="922636"/>
                  </a:moveTo>
                  <a:lnTo>
                    <a:pt x="205945" y="140042"/>
                  </a:lnTo>
                  <a:lnTo>
                    <a:pt x="1149009" y="0"/>
                  </a:lnTo>
                  <a:lnTo>
                    <a:pt x="967777" y="815544"/>
                  </a:lnTo>
                  <a:lnTo>
                    <a:pt x="0" y="92263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CC1F73D-02AA-4E3A-82E4-8BEE23B77CAF}"/>
                </a:ext>
              </a:extLst>
            </p:cNvPr>
            <p:cNvSpPr/>
            <p:nvPr/>
          </p:nvSpPr>
          <p:spPr>
            <a:xfrm rot="21197361">
              <a:off x="7504193" y="2512520"/>
              <a:ext cx="700431" cy="16925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8" name="Pentagon 5">
              <a:extLst>
                <a:ext uri="{FF2B5EF4-FFF2-40B4-BE49-F238E27FC236}">
                  <a16:creationId xmlns:a16="http://schemas.microsoft.com/office/drawing/2014/main" id="{10A9AEA9-B38F-47B5-AF16-6B606085E395}"/>
                </a:ext>
              </a:extLst>
            </p:cNvPr>
            <p:cNvSpPr/>
            <p:nvPr/>
          </p:nvSpPr>
          <p:spPr>
            <a:xfrm>
              <a:off x="7356074" y="1786844"/>
              <a:ext cx="926634" cy="822044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6634" h="822044">
                  <a:moveTo>
                    <a:pt x="176994" y="87507"/>
                  </a:moveTo>
                  <a:lnTo>
                    <a:pt x="572409" y="0"/>
                  </a:lnTo>
                  <a:lnTo>
                    <a:pt x="926634" y="87507"/>
                  </a:lnTo>
                  <a:lnTo>
                    <a:pt x="732924" y="805567"/>
                  </a:lnTo>
                  <a:lnTo>
                    <a:pt x="0" y="822044"/>
                  </a:lnTo>
                  <a:lnTo>
                    <a:pt x="176994" y="8750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9" name="Pentagon 5">
              <a:extLst>
                <a:ext uri="{FF2B5EF4-FFF2-40B4-BE49-F238E27FC236}">
                  <a16:creationId xmlns:a16="http://schemas.microsoft.com/office/drawing/2014/main" id="{AC3AE8B0-5EB2-46DC-8FB5-56BDA515F878}"/>
                </a:ext>
              </a:extLst>
            </p:cNvPr>
            <p:cNvSpPr/>
            <p:nvPr/>
          </p:nvSpPr>
          <p:spPr>
            <a:xfrm>
              <a:off x="6992984" y="4371696"/>
              <a:ext cx="896575" cy="478972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7748" h="885608">
                  <a:moveTo>
                    <a:pt x="9446" y="0"/>
                  </a:moveTo>
                  <a:lnTo>
                    <a:pt x="861809" y="49577"/>
                  </a:lnTo>
                  <a:lnTo>
                    <a:pt x="1657748" y="213244"/>
                  </a:lnTo>
                  <a:lnTo>
                    <a:pt x="1540197" y="885608"/>
                  </a:lnTo>
                  <a:lnTo>
                    <a:pt x="0" y="627916"/>
                  </a:lnTo>
                  <a:lnTo>
                    <a:pt x="9446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0" name="Pentagon 5">
              <a:extLst>
                <a:ext uri="{FF2B5EF4-FFF2-40B4-BE49-F238E27FC236}">
                  <a16:creationId xmlns:a16="http://schemas.microsoft.com/office/drawing/2014/main" id="{4403BF65-FB91-484F-AA57-D8D731B19626}"/>
                </a:ext>
              </a:extLst>
            </p:cNvPr>
            <p:cNvSpPr/>
            <p:nvPr/>
          </p:nvSpPr>
          <p:spPr>
            <a:xfrm>
              <a:off x="7812936" y="4241426"/>
              <a:ext cx="860598" cy="607472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  <a:gd name="connsiteX0" fmla="*/ 773371 w 2421673"/>
                <a:gd name="connsiteY0" fmla="*/ 0 h 1207444"/>
                <a:gd name="connsiteX1" fmla="*/ 1625734 w 2421673"/>
                <a:gd name="connsiteY1" fmla="*/ 49577 h 1207444"/>
                <a:gd name="connsiteX2" fmla="*/ 2421673 w 2421673"/>
                <a:gd name="connsiteY2" fmla="*/ 213244 h 1207444"/>
                <a:gd name="connsiteX3" fmla="*/ 2304122 w 2421673"/>
                <a:gd name="connsiteY3" fmla="*/ 885608 h 1207444"/>
                <a:gd name="connsiteX4" fmla="*/ 0 w 2421673"/>
                <a:gd name="connsiteY4" fmla="*/ 1207444 h 1207444"/>
                <a:gd name="connsiteX5" fmla="*/ 773371 w 2421673"/>
                <a:gd name="connsiteY5" fmla="*/ 0 h 1207444"/>
                <a:gd name="connsiteX0" fmla="*/ 88474 w 2421673"/>
                <a:gd name="connsiteY0" fmla="*/ 55791 h 1157867"/>
                <a:gd name="connsiteX1" fmla="*/ 1625734 w 2421673"/>
                <a:gd name="connsiteY1" fmla="*/ 0 h 1157867"/>
                <a:gd name="connsiteX2" fmla="*/ 2421673 w 2421673"/>
                <a:gd name="connsiteY2" fmla="*/ 163667 h 1157867"/>
                <a:gd name="connsiteX3" fmla="*/ 2304122 w 2421673"/>
                <a:gd name="connsiteY3" fmla="*/ 836031 h 1157867"/>
                <a:gd name="connsiteX4" fmla="*/ 0 w 2421673"/>
                <a:gd name="connsiteY4" fmla="*/ 1157867 h 1157867"/>
                <a:gd name="connsiteX5" fmla="*/ 88474 w 2421673"/>
                <a:gd name="connsiteY5" fmla="*/ 55791 h 1157867"/>
                <a:gd name="connsiteX0" fmla="*/ 88474 w 2421673"/>
                <a:gd name="connsiteY0" fmla="*/ 661664 h 1763740"/>
                <a:gd name="connsiteX1" fmla="*/ 1704764 w 2421673"/>
                <a:gd name="connsiteY1" fmla="*/ 0 h 1763740"/>
                <a:gd name="connsiteX2" fmla="*/ 2421673 w 2421673"/>
                <a:gd name="connsiteY2" fmla="*/ 769540 h 1763740"/>
                <a:gd name="connsiteX3" fmla="*/ 2304122 w 2421673"/>
                <a:gd name="connsiteY3" fmla="*/ 1441904 h 1763740"/>
                <a:gd name="connsiteX4" fmla="*/ 0 w 2421673"/>
                <a:gd name="connsiteY4" fmla="*/ 1763740 h 1763740"/>
                <a:gd name="connsiteX5" fmla="*/ 88474 w 2421673"/>
                <a:gd name="connsiteY5" fmla="*/ 661664 h 1763740"/>
                <a:gd name="connsiteX0" fmla="*/ 88474 w 2500701"/>
                <a:gd name="connsiteY0" fmla="*/ 814099 h 1916175"/>
                <a:gd name="connsiteX1" fmla="*/ 1704764 w 2500701"/>
                <a:gd name="connsiteY1" fmla="*/ 152435 h 1916175"/>
                <a:gd name="connsiteX2" fmla="*/ 2500701 w 2500701"/>
                <a:gd name="connsiteY2" fmla="*/ 0 h 1916175"/>
                <a:gd name="connsiteX3" fmla="*/ 2304122 w 2500701"/>
                <a:gd name="connsiteY3" fmla="*/ 1594339 h 1916175"/>
                <a:gd name="connsiteX4" fmla="*/ 0 w 2500701"/>
                <a:gd name="connsiteY4" fmla="*/ 1916175 h 1916175"/>
                <a:gd name="connsiteX5" fmla="*/ 88474 w 2500701"/>
                <a:gd name="connsiteY5" fmla="*/ 814099 h 1916175"/>
                <a:gd name="connsiteX0" fmla="*/ 88474 w 2620228"/>
                <a:gd name="connsiteY0" fmla="*/ 814099 h 1916175"/>
                <a:gd name="connsiteX1" fmla="*/ 1704764 w 2620228"/>
                <a:gd name="connsiteY1" fmla="*/ 152435 h 1916175"/>
                <a:gd name="connsiteX2" fmla="*/ 2500701 w 2620228"/>
                <a:gd name="connsiteY2" fmla="*/ 0 h 1916175"/>
                <a:gd name="connsiteX3" fmla="*/ 2620228 w 2620228"/>
                <a:gd name="connsiteY3" fmla="*/ 1515310 h 1916175"/>
                <a:gd name="connsiteX4" fmla="*/ 0 w 2620228"/>
                <a:gd name="connsiteY4" fmla="*/ 1916175 h 1916175"/>
                <a:gd name="connsiteX5" fmla="*/ 88474 w 2620228"/>
                <a:gd name="connsiteY5" fmla="*/ 814099 h 1916175"/>
                <a:gd name="connsiteX0" fmla="*/ 220184 w 2751938"/>
                <a:gd name="connsiteY0" fmla="*/ 814099 h 1942518"/>
                <a:gd name="connsiteX1" fmla="*/ 1836474 w 2751938"/>
                <a:gd name="connsiteY1" fmla="*/ 152435 h 1942518"/>
                <a:gd name="connsiteX2" fmla="*/ 2632411 w 2751938"/>
                <a:gd name="connsiteY2" fmla="*/ 0 h 1942518"/>
                <a:gd name="connsiteX3" fmla="*/ 2751938 w 2751938"/>
                <a:gd name="connsiteY3" fmla="*/ 1515310 h 1942518"/>
                <a:gd name="connsiteX4" fmla="*/ 0 w 2751938"/>
                <a:gd name="connsiteY4" fmla="*/ 1942518 h 1942518"/>
                <a:gd name="connsiteX5" fmla="*/ 220184 w 2751938"/>
                <a:gd name="connsiteY5" fmla="*/ 814099 h 19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1938" h="1942518">
                  <a:moveTo>
                    <a:pt x="220184" y="814099"/>
                  </a:moveTo>
                  <a:lnTo>
                    <a:pt x="1836474" y="152435"/>
                  </a:lnTo>
                  <a:lnTo>
                    <a:pt x="2632411" y="0"/>
                  </a:lnTo>
                  <a:lnTo>
                    <a:pt x="2751938" y="1515310"/>
                  </a:lnTo>
                  <a:lnTo>
                    <a:pt x="0" y="1942518"/>
                  </a:lnTo>
                  <a:lnTo>
                    <a:pt x="220184" y="81409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Pentagon 5">
              <a:extLst>
                <a:ext uri="{FF2B5EF4-FFF2-40B4-BE49-F238E27FC236}">
                  <a16:creationId xmlns:a16="http://schemas.microsoft.com/office/drawing/2014/main" id="{77BA5B72-18A1-4039-A951-DDACEEAD779C}"/>
                </a:ext>
              </a:extLst>
            </p:cNvPr>
            <p:cNvSpPr/>
            <p:nvPr/>
          </p:nvSpPr>
          <p:spPr>
            <a:xfrm>
              <a:off x="7006264" y="4126952"/>
              <a:ext cx="1630458" cy="372518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  <a:gd name="connsiteX0" fmla="*/ 2028968 w 3677270"/>
                <a:gd name="connsiteY0" fmla="*/ 0 h 885608"/>
                <a:gd name="connsiteX1" fmla="*/ 2881331 w 3677270"/>
                <a:gd name="connsiteY1" fmla="*/ 49577 h 885608"/>
                <a:gd name="connsiteX2" fmla="*/ 3677270 w 3677270"/>
                <a:gd name="connsiteY2" fmla="*/ 213244 h 885608"/>
                <a:gd name="connsiteX3" fmla="*/ 3559719 w 3677270"/>
                <a:gd name="connsiteY3" fmla="*/ 885608 h 885608"/>
                <a:gd name="connsiteX4" fmla="*/ 0 w 3677270"/>
                <a:gd name="connsiteY4" fmla="*/ 655582 h 885608"/>
                <a:gd name="connsiteX5" fmla="*/ 2028968 w 3677270"/>
                <a:gd name="connsiteY5" fmla="*/ 0 h 885608"/>
                <a:gd name="connsiteX0" fmla="*/ 2028968 w 3677270"/>
                <a:gd name="connsiteY0" fmla="*/ 0 h 1189922"/>
                <a:gd name="connsiteX1" fmla="*/ 2881331 w 3677270"/>
                <a:gd name="connsiteY1" fmla="*/ 49577 h 1189922"/>
                <a:gd name="connsiteX2" fmla="*/ 3677270 w 3677270"/>
                <a:gd name="connsiteY2" fmla="*/ 213244 h 1189922"/>
                <a:gd name="connsiteX3" fmla="*/ 3061754 w 3677270"/>
                <a:gd name="connsiteY3" fmla="*/ 1189922 h 1189922"/>
                <a:gd name="connsiteX4" fmla="*/ 0 w 3677270"/>
                <a:gd name="connsiteY4" fmla="*/ 655582 h 1189922"/>
                <a:gd name="connsiteX5" fmla="*/ 2028968 w 3677270"/>
                <a:gd name="connsiteY5" fmla="*/ 0 h 1189922"/>
                <a:gd name="connsiteX0" fmla="*/ 2028968 w 5503142"/>
                <a:gd name="connsiteY0" fmla="*/ 0 h 1189922"/>
                <a:gd name="connsiteX1" fmla="*/ 2881331 w 5503142"/>
                <a:gd name="connsiteY1" fmla="*/ 49577 h 1189922"/>
                <a:gd name="connsiteX2" fmla="*/ 5503142 w 5503142"/>
                <a:gd name="connsiteY2" fmla="*/ 296237 h 1189922"/>
                <a:gd name="connsiteX3" fmla="*/ 3061754 w 5503142"/>
                <a:gd name="connsiteY3" fmla="*/ 1189922 h 1189922"/>
                <a:gd name="connsiteX4" fmla="*/ 0 w 5503142"/>
                <a:gd name="connsiteY4" fmla="*/ 655582 h 1189922"/>
                <a:gd name="connsiteX5" fmla="*/ 2028968 w 5503142"/>
                <a:gd name="connsiteY5" fmla="*/ 0 h 1189922"/>
                <a:gd name="connsiteX0" fmla="*/ 2001306 w 5475480"/>
                <a:gd name="connsiteY0" fmla="*/ 0 h 1189922"/>
                <a:gd name="connsiteX1" fmla="*/ 2853669 w 5475480"/>
                <a:gd name="connsiteY1" fmla="*/ 49577 h 1189922"/>
                <a:gd name="connsiteX2" fmla="*/ 5475480 w 5475480"/>
                <a:gd name="connsiteY2" fmla="*/ 296237 h 1189922"/>
                <a:gd name="connsiteX3" fmla="*/ 3034092 w 5475480"/>
                <a:gd name="connsiteY3" fmla="*/ 1189922 h 1189922"/>
                <a:gd name="connsiteX4" fmla="*/ 0 w 5475480"/>
                <a:gd name="connsiteY4" fmla="*/ 793905 h 1189922"/>
                <a:gd name="connsiteX5" fmla="*/ 2001306 w 5475480"/>
                <a:gd name="connsiteY5" fmla="*/ 0 h 1189922"/>
                <a:gd name="connsiteX0" fmla="*/ 1531008 w 5475480"/>
                <a:gd name="connsiteY0" fmla="*/ 0 h 1245252"/>
                <a:gd name="connsiteX1" fmla="*/ 2853669 w 5475480"/>
                <a:gd name="connsiteY1" fmla="*/ 104907 h 1245252"/>
                <a:gd name="connsiteX2" fmla="*/ 5475480 w 5475480"/>
                <a:gd name="connsiteY2" fmla="*/ 351567 h 1245252"/>
                <a:gd name="connsiteX3" fmla="*/ 3034092 w 5475480"/>
                <a:gd name="connsiteY3" fmla="*/ 1245252 h 1245252"/>
                <a:gd name="connsiteX4" fmla="*/ 0 w 5475480"/>
                <a:gd name="connsiteY4" fmla="*/ 849235 h 1245252"/>
                <a:gd name="connsiteX5" fmla="*/ 1531008 w 5475480"/>
                <a:gd name="connsiteY5" fmla="*/ 0 h 1245252"/>
                <a:gd name="connsiteX0" fmla="*/ 1531008 w 5475480"/>
                <a:gd name="connsiteY0" fmla="*/ 5753 h 1251005"/>
                <a:gd name="connsiteX1" fmla="*/ 3600615 w 5475480"/>
                <a:gd name="connsiteY1" fmla="*/ 0 h 1251005"/>
                <a:gd name="connsiteX2" fmla="*/ 5475480 w 5475480"/>
                <a:gd name="connsiteY2" fmla="*/ 357320 h 1251005"/>
                <a:gd name="connsiteX3" fmla="*/ 3034092 w 5475480"/>
                <a:gd name="connsiteY3" fmla="*/ 1251005 h 1251005"/>
                <a:gd name="connsiteX4" fmla="*/ 0 w 5475480"/>
                <a:gd name="connsiteY4" fmla="*/ 854988 h 1251005"/>
                <a:gd name="connsiteX5" fmla="*/ 1531008 w 5475480"/>
                <a:gd name="connsiteY5" fmla="*/ 5753 h 125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5480" h="1251005">
                  <a:moveTo>
                    <a:pt x="1531008" y="5753"/>
                  </a:moveTo>
                  <a:lnTo>
                    <a:pt x="3600615" y="0"/>
                  </a:lnTo>
                  <a:lnTo>
                    <a:pt x="5475480" y="357320"/>
                  </a:lnTo>
                  <a:lnTo>
                    <a:pt x="3034092" y="1251005"/>
                  </a:lnTo>
                  <a:lnTo>
                    <a:pt x="0" y="854988"/>
                  </a:lnTo>
                  <a:lnTo>
                    <a:pt x="1531008" y="575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Smiley Face 6">
              <a:extLst>
                <a:ext uri="{FF2B5EF4-FFF2-40B4-BE49-F238E27FC236}">
                  <a16:creationId xmlns:a16="http://schemas.microsoft.com/office/drawing/2014/main" id="{3B00BB6B-F418-46C4-A207-005B64D2FD2A}"/>
                </a:ext>
              </a:extLst>
            </p:cNvPr>
            <p:cNvSpPr/>
            <p:nvPr/>
          </p:nvSpPr>
          <p:spPr>
            <a:xfrm>
              <a:off x="7397466" y="850584"/>
              <a:ext cx="758141" cy="635460"/>
            </a:xfrm>
            <a:custGeom>
              <a:avLst/>
              <a:gdLst>
                <a:gd name="connsiteX0" fmla="*/ 0 w 790835"/>
                <a:gd name="connsiteY0" fmla="*/ 395418 h 790835"/>
                <a:gd name="connsiteX1" fmla="*/ 395418 w 790835"/>
                <a:gd name="connsiteY1" fmla="*/ 0 h 790835"/>
                <a:gd name="connsiteX2" fmla="*/ 790836 w 790835"/>
                <a:gd name="connsiteY2" fmla="*/ 395418 h 790835"/>
                <a:gd name="connsiteX3" fmla="*/ 395418 w 790835"/>
                <a:gd name="connsiteY3" fmla="*/ 790836 h 790835"/>
                <a:gd name="connsiteX4" fmla="*/ 0 w 790835"/>
                <a:gd name="connsiteY4" fmla="*/ 395418 h 790835"/>
                <a:gd name="connsiteX0" fmla="*/ 227548 w 790835"/>
                <a:gd name="connsiteY0" fmla="*/ 277158 h 790835"/>
                <a:gd name="connsiteX1" fmla="*/ 268737 w 790835"/>
                <a:gd name="connsiteY1" fmla="*/ 235969 h 790835"/>
                <a:gd name="connsiteX2" fmla="*/ 309926 w 790835"/>
                <a:gd name="connsiteY2" fmla="*/ 277158 h 790835"/>
                <a:gd name="connsiteX3" fmla="*/ 268737 w 790835"/>
                <a:gd name="connsiteY3" fmla="*/ 318347 h 790835"/>
                <a:gd name="connsiteX4" fmla="*/ 227548 w 790835"/>
                <a:gd name="connsiteY4" fmla="*/ 277158 h 790835"/>
                <a:gd name="connsiteX5" fmla="*/ 480908 w 790835"/>
                <a:gd name="connsiteY5" fmla="*/ 277158 h 790835"/>
                <a:gd name="connsiteX6" fmla="*/ 522097 w 790835"/>
                <a:gd name="connsiteY6" fmla="*/ 235969 h 790835"/>
                <a:gd name="connsiteX7" fmla="*/ 563286 w 790835"/>
                <a:gd name="connsiteY7" fmla="*/ 277158 h 790835"/>
                <a:gd name="connsiteX8" fmla="*/ 522097 w 790835"/>
                <a:gd name="connsiteY8" fmla="*/ 318347 h 790835"/>
                <a:gd name="connsiteX9" fmla="*/ 480908 w 790835"/>
                <a:gd name="connsiteY9" fmla="*/ 277158 h 790835"/>
                <a:gd name="connsiteX0" fmla="*/ 181099 w 790835"/>
                <a:gd name="connsiteY0" fmla="*/ 567862 h 790835"/>
                <a:gd name="connsiteX1" fmla="*/ 609236 w 790835"/>
                <a:gd name="connsiteY1" fmla="*/ 567862 h 790835"/>
                <a:gd name="connsiteX0" fmla="*/ 0 w 790835"/>
                <a:gd name="connsiteY0" fmla="*/ 395418 h 790835"/>
                <a:gd name="connsiteX1" fmla="*/ 395418 w 790835"/>
                <a:gd name="connsiteY1" fmla="*/ 0 h 790835"/>
                <a:gd name="connsiteX2" fmla="*/ 790836 w 790835"/>
                <a:gd name="connsiteY2" fmla="*/ 395418 h 790835"/>
                <a:gd name="connsiteX3" fmla="*/ 395418 w 790835"/>
                <a:gd name="connsiteY3" fmla="*/ 790836 h 790835"/>
                <a:gd name="connsiteX4" fmla="*/ 0 w 790835"/>
                <a:gd name="connsiteY4" fmla="*/ 395418 h 790835"/>
                <a:gd name="connsiteX0" fmla="*/ 79 w 790915"/>
                <a:gd name="connsiteY0" fmla="*/ 395418 h 1573431"/>
                <a:gd name="connsiteX1" fmla="*/ 395497 w 790915"/>
                <a:gd name="connsiteY1" fmla="*/ 0 h 1573431"/>
                <a:gd name="connsiteX2" fmla="*/ 790915 w 790915"/>
                <a:gd name="connsiteY2" fmla="*/ 395418 h 1573431"/>
                <a:gd name="connsiteX3" fmla="*/ 395497 w 790915"/>
                <a:gd name="connsiteY3" fmla="*/ 790836 h 1573431"/>
                <a:gd name="connsiteX4" fmla="*/ 79 w 790915"/>
                <a:gd name="connsiteY4" fmla="*/ 395418 h 1573431"/>
                <a:gd name="connsiteX0" fmla="*/ 227627 w 790915"/>
                <a:gd name="connsiteY0" fmla="*/ 277158 h 1573431"/>
                <a:gd name="connsiteX1" fmla="*/ 268816 w 790915"/>
                <a:gd name="connsiteY1" fmla="*/ 235969 h 1573431"/>
                <a:gd name="connsiteX2" fmla="*/ 310005 w 790915"/>
                <a:gd name="connsiteY2" fmla="*/ 277158 h 1573431"/>
                <a:gd name="connsiteX3" fmla="*/ 268816 w 790915"/>
                <a:gd name="connsiteY3" fmla="*/ 318347 h 1573431"/>
                <a:gd name="connsiteX4" fmla="*/ 227627 w 790915"/>
                <a:gd name="connsiteY4" fmla="*/ 277158 h 1573431"/>
                <a:gd name="connsiteX5" fmla="*/ 480987 w 790915"/>
                <a:gd name="connsiteY5" fmla="*/ 277158 h 1573431"/>
                <a:gd name="connsiteX6" fmla="*/ 522176 w 790915"/>
                <a:gd name="connsiteY6" fmla="*/ 235969 h 1573431"/>
                <a:gd name="connsiteX7" fmla="*/ 563365 w 790915"/>
                <a:gd name="connsiteY7" fmla="*/ 277158 h 1573431"/>
                <a:gd name="connsiteX8" fmla="*/ 522176 w 790915"/>
                <a:gd name="connsiteY8" fmla="*/ 318347 h 1573431"/>
                <a:gd name="connsiteX9" fmla="*/ 480987 w 790915"/>
                <a:gd name="connsiteY9" fmla="*/ 277158 h 1573431"/>
                <a:gd name="connsiteX0" fmla="*/ 181178 w 790915"/>
                <a:gd name="connsiteY0" fmla="*/ 567862 h 1573431"/>
                <a:gd name="connsiteX1" fmla="*/ 609315 w 790915"/>
                <a:gd name="connsiteY1" fmla="*/ 567862 h 1573431"/>
                <a:gd name="connsiteX0" fmla="*/ 79 w 790915"/>
                <a:gd name="connsiteY0" fmla="*/ 395418 h 1573431"/>
                <a:gd name="connsiteX1" fmla="*/ 395497 w 790915"/>
                <a:gd name="connsiteY1" fmla="*/ 0 h 1573431"/>
                <a:gd name="connsiteX2" fmla="*/ 790915 w 790915"/>
                <a:gd name="connsiteY2" fmla="*/ 395418 h 1573431"/>
                <a:gd name="connsiteX3" fmla="*/ 370783 w 790915"/>
                <a:gd name="connsiteY3" fmla="*/ 1573431 h 1573431"/>
                <a:gd name="connsiteX4" fmla="*/ 79 w 790915"/>
                <a:gd name="connsiteY4" fmla="*/ 395418 h 1573431"/>
                <a:gd name="connsiteX0" fmla="*/ 79 w 790915"/>
                <a:gd name="connsiteY0" fmla="*/ 395418 h 1581669"/>
                <a:gd name="connsiteX1" fmla="*/ 395497 w 790915"/>
                <a:gd name="connsiteY1" fmla="*/ 0 h 1581669"/>
                <a:gd name="connsiteX2" fmla="*/ 790915 w 790915"/>
                <a:gd name="connsiteY2" fmla="*/ 395418 h 1581669"/>
                <a:gd name="connsiteX3" fmla="*/ 395497 w 790915"/>
                <a:gd name="connsiteY3" fmla="*/ 1581669 h 1581669"/>
                <a:gd name="connsiteX4" fmla="*/ 79 w 790915"/>
                <a:gd name="connsiteY4" fmla="*/ 395418 h 1581669"/>
                <a:gd name="connsiteX0" fmla="*/ 227627 w 790915"/>
                <a:gd name="connsiteY0" fmla="*/ 277158 h 1581669"/>
                <a:gd name="connsiteX1" fmla="*/ 268816 w 790915"/>
                <a:gd name="connsiteY1" fmla="*/ 235969 h 1581669"/>
                <a:gd name="connsiteX2" fmla="*/ 310005 w 790915"/>
                <a:gd name="connsiteY2" fmla="*/ 277158 h 1581669"/>
                <a:gd name="connsiteX3" fmla="*/ 268816 w 790915"/>
                <a:gd name="connsiteY3" fmla="*/ 318347 h 1581669"/>
                <a:gd name="connsiteX4" fmla="*/ 227627 w 790915"/>
                <a:gd name="connsiteY4" fmla="*/ 277158 h 1581669"/>
                <a:gd name="connsiteX5" fmla="*/ 480987 w 790915"/>
                <a:gd name="connsiteY5" fmla="*/ 277158 h 1581669"/>
                <a:gd name="connsiteX6" fmla="*/ 522176 w 790915"/>
                <a:gd name="connsiteY6" fmla="*/ 235969 h 1581669"/>
                <a:gd name="connsiteX7" fmla="*/ 563365 w 790915"/>
                <a:gd name="connsiteY7" fmla="*/ 277158 h 1581669"/>
                <a:gd name="connsiteX8" fmla="*/ 522176 w 790915"/>
                <a:gd name="connsiteY8" fmla="*/ 318347 h 1581669"/>
                <a:gd name="connsiteX9" fmla="*/ 480987 w 790915"/>
                <a:gd name="connsiteY9" fmla="*/ 277158 h 1581669"/>
                <a:gd name="connsiteX0" fmla="*/ 181178 w 790915"/>
                <a:gd name="connsiteY0" fmla="*/ 567862 h 1581669"/>
                <a:gd name="connsiteX1" fmla="*/ 609315 w 790915"/>
                <a:gd name="connsiteY1" fmla="*/ 567862 h 1581669"/>
                <a:gd name="connsiteX0" fmla="*/ 79 w 790915"/>
                <a:gd name="connsiteY0" fmla="*/ 395418 h 1581669"/>
                <a:gd name="connsiteX1" fmla="*/ 395497 w 790915"/>
                <a:gd name="connsiteY1" fmla="*/ 0 h 1581669"/>
                <a:gd name="connsiteX2" fmla="*/ 790915 w 790915"/>
                <a:gd name="connsiteY2" fmla="*/ 395418 h 1581669"/>
                <a:gd name="connsiteX3" fmla="*/ 370783 w 790915"/>
                <a:gd name="connsiteY3" fmla="*/ 1573431 h 1581669"/>
                <a:gd name="connsiteX4" fmla="*/ 79 w 790915"/>
                <a:gd name="connsiteY4" fmla="*/ 395418 h 1581669"/>
                <a:gd name="connsiteX0" fmla="*/ 52 w 790888"/>
                <a:gd name="connsiteY0" fmla="*/ 433912 h 1652926"/>
                <a:gd name="connsiteX1" fmla="*/ 395470 w 790888"/>
                <a:gd name="connsiteY1" fmla="*/ 38494 h 1652926"/>
                <a:gd name="connsiteX2" fmla="*/ 790888 w 790888"/>
                <a:gd name="connsiteY2" fmla="*/ 433912 h 1652926"/>
                <a:gd name="connsiteX3" fmla="*/ 395470 w 790888"/>
                <a:gd name="connsiteY3" fmla="*/ 1620163 h 1652926"/>
                <a:gd name="connsiteX4" fmla="*/ 52 w 790888"/>
                <a:gd name="connsiteY4" fmla="*/ 433912 h 1652926"/>
                <a:gd name="connsiteX0" fmla="*/ 227600 w 790888"/>
                <a:gd name="connsiteY0" fmla="*/ 315652 h 1652926"/>
                <a:gd name="connsiteX1" fmla="*/ 268789 w 790888"/>
                <a:gd name="connsiteY1" fmla="*/ 274463 h 1652926"/>
                <a:gd name="connsiteX2" fmla="*/ 309978 w 790888"/>
                <a:gd name="connsiteY2" fmla="*/ 315652 h 1652926"/>
                <a:gd name="connsiteX3" fmla="*/ 268789 w 790888"/>
                <a:gd name="connsiteY3" fmla="*/ 356841 h 1652926"/>
                <a:gd name="connsiteX4" fmla="*/ 227600 w 790888"/>
                <a:gd name="connsiteY4" fmla="*/ 315652 h 1652926"/>
                <a:gd name="connsiteX5" fmla="*/ 480960 w 790888"/>
                <a:gd name="connsiteY5" fmla="*/ 315652 h 1652926"/>
                <a:gd name="connsiteX6" fmla="*/ 522149 w 790888"/>
                <a:gd name="connsiteY6" fmla="*/ 274463 h 1652926"/>
                <a:gd name="connsiteX7" fmla="*/ 563338 w 790888"/>
                <a:gd name="connsiteY7" fmla="*/ 315652 h 1652926"/>
                <a:gd name="connsiteX8" fmla="*/ 522149 w 790888"/>
                <a:gd name="connsiteY8" fmla="*/ 356841 h 1652926"/>
                <a:gd name="connsiteX9" fmla="*/ 480960 w 790888"/>
                <a:gd name="connsiteY9" fmla="*/ 315652 h 1652926"/>
                <a:gd name="connsiteX0" fmla="*/ 181151 w 790888"/>
                <a:gd name="connsiteY0" fmla="*/ 606356 h 1652926"/>
                <a:gd name="connsiteX1" fmla="*/ 609288 w 790888"/>
                <a:gd name="connsiteY1" fmla="*/ 606356 h 1652926"/>
                <a:gd name="connsiteX0" fmla="*/ 52 w 790888"/>
                <a:gd name="connsiteY0" fmla="*/ 433912 h 1652926"/>
                <a:gd name="connsiteX1" fmla="*/ 395470 w 790888"/>
                <a:gd name="connsiteY1" fmla="*/ 38494 h 1652926"/>
                <a:gd name="connsiteX2" fmla="*/ 774412 w 790888"/>
                <a:gd name="connsiteY2" fmla="*/ 1282409 h 1652926"/>
                <a:gd name="connsiteX3" fmla="*/ 370756 w 790888"/>
                <a:gd name="connsiteY3" fmla="*/ 1611925 h 1652926"/>
                <a:gd name="connsiteX4" fmla="*/ 52 w 790888"/>
                <a:gd name="connsiteY4" fmla="*/ 433912 h 1652926"/>
                <a:gd name="connsiteX0" fmla="*/ 52 w 774412"/>
                <a:gd name="connsiteY0" fmla="*/ 433912 h 1652926"/>
                <a:gd name="connsiteX1" fmla="*/ 395470 w 774412"/>
                <a:gd name="connsiteY1" fmla="*/ 38494 h 1652926"/>
                <a:gd name="connsiteX2" fmla="*/ 774412 w 774412"/>
                <a:gd name="connsiteY2" fmla="*/ 1224745 h 1652926"/>
                <a:gd name="connsiteX3" fmla="*/ 395470 w 774412"/>
                <a:gd name="connsiteY3" fmla="*/ 1620163 h 1652926"/>
                <a:gd name="connsiteX4" fmla="*/ 52 w 774412"/>
                <a:gd name="connsiteY4" fmla="*/ 433912 h 1652926"/>
                <a:gd name="connsiteX0" fmla="*/ 227600 w 774412"/>
                <a:gd name="connsiteY0" fmla="*/ 315652 h 1652926"/>
                <a:gd name="connsiteX1" fmla="*/ 268789 w 774412"/>
                <a:gd name="connsiteY1" fmla="*/ 274463 h 1652926"/>
                <a:gd name="connsiteX2" fmla="*/ 309978 w 774412"/>
                <a:gd name="connsiteY2" fmla="*/ 315652 h 1652926"/>
                <a:gd name="connsiteX3" fmla="*/ 268789 w 774412"/>
                <a:gd name="connsiteY3" fmla="*/ 356841 h 1652926"/>
                <a:gd name="connsiteX4" fmla="*/ 227600 w 774412"/>
                <a:gd name="connsiteY4" fmla="*/ 315652 h 1652926"/>
                <a:gd name="connsiteX5" fmla="*/ 480960 w 774412"/>
                <a:gd name="connsiteY5" fmla="*/ 315652 h 1652926"/>
                <a:gd name="connsiteX6" fmla="*/ 522149 w 774412"/>
                <a:gd name="connsiteY6" fmla="*/ 274463 h 1652926"/>
                <a:gd name="connsiteX7" fmla="*/ 563338 w 774412"/>
                <a:gd name="connsiteY7" fmla="*/ 315652 h 1652926"/>
                <a:gd name="connsiteX8" fmla="*/ 522149 w 774412"/>
                <a:gd name="connsiteY8" fmla="*/ 356841 h 1652926"/>
                <a:gd name="connsiteX9" fmla="*/ 480960 w 774412"/>
                <a:gd name="connsiteY9" fmla="*/ 315652 h 1652926"/>
                <a:gd name="connsiteX0" fmla="*/ 181151 w 774412"/>
                <a:gd name="connsiteY0" fmla="*/ 606356 h 1652926"/>
                <a:gd name="connsiteX1" fmla="*/ 609288 w 774412"/>
                <a:gd name="connsiteY1" fmla="*/ 606356 h 1652926"/>
                <a:gd name="connsiteX0" fmla="*/ 52 w 774412"/>
                <a:gd name="connsiteY0" fmla="*/ 433912 h 1652926"/>
                <a:gd name="connsiteX1" fmla="*/ 395470 w 774412"/>
                <a:gd name="connsiteY1" fmla="*/ 38494 h 1652926"/>
                <a:gd name="connsiteX2" fmla="*/ 774412 w 774412"/>
                <a:gd name="connsiteY2" fmla="*/ 1282409 h 1652926"/>
                <a:gd name="connsiteX3" fmla="*/ 370756 w 774412"/>
                <a:gd name="connsiteY3" fmla="*/ 1611925 h 1652926"/>
                <a:gd name="connsiteX4" fmla="*/ 52 w 774412"/>
                <a:gd name="connsiteY4" fmla="*/ 433912 h 1652926"/>
                <a:gd name="connsiteX0" fmla="*/ 0 w 774360"/>
                <a:gd name="connsiteY0" fmla="*/ 430477 h 1648369"/>
                <a:gd name="connsiteX1" fmla="*/ 395418 w 774360"/>
                <a:gd name="connsiteY1" fmla="*/ 35059 h 1648369"/>
                <a:gd name="connsiteX2" fmla="*/ 774360 w 774360"/>
                <a:gd name="connsiteY2" fmla="*/ 1221310 h 1648369"/>
                <a:gd name="connsiteX3" fmla="*/ 395418 w 774360"/>
                <a:gd name="connsiteY3" fmla="*/ 1616728 h 1648369"/>
                <a:gd name="connsiteX4" fmla="*/ 0 w 774360"/>
                <a:gd name="connsiteY4" fmla="*/ 430477 h 1648369"/>
                <a:gd name="connsiteX0" fmla="*/ 227548 w 774360"/>
                <a:gd name="connsiteY0" fmla="*/ 312217 h 1648369"/>
                <a:gd name="connsiteX1" fmla="*/ 268737 w 774360"/>
                <a:gd name="connsiteY1" fmla="*/ 271028 h 1648369"/>
                <a:gd name="connsiteX2" fmla="*/ 309926 w 774360"/>
                <a:gd name="connsiteY2" fmla="*/ 312217 h 1648369"/>
                <a:gd name="connsiteX3" fmla="*/ 268737 w 774360"/>
                <a:gd name="connsiteY3" fmla="*/ 353406 h 1648369"/>
                <a:gd name="connsiteX4" fmla="*/ 227548 w 774360"/>
                <a:gd name="connsiteY4" fmla="*/ 312217 h 1648369"/>
                <a:gd name="connsiteX5" fmla="*/ 480908 w 774360"/>
                <a:gd name="connsiteY5" fmla="*/ 312217 h 1648369"/>
                <a:gd name="connsiteX6" fmla="*/ 522097 w 774360"/>
                <a:gd name="connsiteY6" fmla="*/ 271028 h 1648369"/>
                <a:gd name="connsiteX7" fmla="*/ 563286 w 774360"/>
                <a:gd name="connsiteY7" fmla="*/ 312217 h 1648369"/>
                <a:gd name="connsiteX8" fmla="*/ 522097 w 774360"/>
                <a:gd name="connsiteY8" fmla="*/ 353406 h 1648369"/>
                <a:gd name="connsiteX9" fmla="*/ 480908 w 774360"/>
                <a:gd name="connsiteY9" fmla="*/ 312217 h 1648369"/>
                <a:gd name="connsiteX0" fmla="*/ 181099 w 774360"/>
                <a:gd name="connsiteY0" fmla="*/ 602921 h 1648369"/>
                <a:gd name="connsiteX1" fmla="*/ 609236 w 774360"/>
                <a:gd name="connsiteY1" fmla="*/ 602921 h 1648369"/>
                <a:gd name="connsiteX0" fmla="*/ 49427 w 774360"/>
                <a:gd name="connsiteY0" fmla="*/ 1328401 h 1648369"/>
                <a:gd name="connsiteX1" fmla="*/ 395418 w 774360"/>
                <a:gd name="connsiteY1" fmla="*/ 35059 h 1648369"/>
                <a:gd name="connsiteX2" fmla="*/ 774360 w 774360"/>
                <a:gd name="connsiteY2" fmla="*/ 1278974 h 1648369"/>
                <a:gd name="connsiteX3" fmla="*/ 370704 w 774360"/>
                <a:gd name="connsiteY3" fmla="*/ 1608490 h 1648369"/>
                <a:gd name="connsiteX4" fmla="*/ 49427 w 774360"/>
                <a:gd name="connsiteY4" fmla="*/ 1328401 h 1648369"/>
                <a:gd name="connsiteX0" fmla="*/ 0 w 757884"/>
                <a:gd name="connsiteY0" fmla="*/ 1268771 h 1583570"/>
                <a:gd name="connsiteX1" fmla="*/ 378942 w 757884"/>
                <a:gd name="connsiteY1" fmla="*/ 143 h 1583570"/>
                <a:gd name="connsiteX2" fmla="*/ 757884 w 757884"/>
                <a:gd name="connsiteY2" fmla="*/ 1186394 h 1583570"/>
                <a:gd name="connsiteX3" fmla="*/ 378942 w 757884"/>
                <a:gd name="connsiteY3" fmla="*/ 1581812 h 1583570"/>
                <a:gd name="connsiteX4" fmla="*/ 0 w 757884"/>
                <a:gd name="connsiteY4" fmla="*/ 1268771 h 1583570"/>
                <a:gd name="connsiteX0" fmla="*/ 211072 w 757884"/>
                <a:gd name="connsiteY0" fmla="*/ 277301 h 1583570"/>
                <a:gd name="connsiteX1" fmla="*/ 252261 w 757884"/>
                <a:gd name="connsiteY1" fmla="*/ 236112 h 1583570"/>
                <a:gd name="connsiteX2" fmla="*/ 293450 w 757884"/>
                <a:gd name="connsiteY2" fmla="*/ 277301 h 1583570"/>
                <a:gd name="connsiteX3" fmla="*/ 252261 w 757884"/>
                <a:gd name="connsiteY3" fmla="*/ 318490 h 1583570"/>
                <a:gd name="connsiteX4" fmla="*/ 211072 w 757884"/>
                <a:gd name="connsiteY4" fmla="*/ 277301 h 1583570"/>
                <a:gd name="connsiteX5" fmla="*/ 464432 w 757884"/>
                <a:gd name="connsiteY5" fmla="*/ 277301 h 1583570"/>
                <a:gd name="connsiteX6" fmla="*/ 505621 w 757884"/>
                <a:gd name="connsiteY6" fmla="*/ 236112 h 1583570"/>
                <a:gd name="connsiteX7" fmla="*/ 546810 w 757884"/>
                <a:gd name="connsiteY7" fmla="*/ 277301 h 1583570"/>
                <a:gd name="connsiteX8" fmla="*/ 505621 w 757884"/>
                <a:gd name="connsiteY8" fmla="*/ 318490 h 1583570"/>
                <a:gd name="connsiteX9" fmla="*/ 464432 w 757884"/>
                <a:gd name="connsiteY9" fmla="*/ 277301 h 1583570"/>
                <a:gd name="connsiteX0" fmla="*/ 164623 w 757884"/>
                <a:gd name="connsiteY0" fmla="*/ 568005 h 1583570"/>
                <a:gd name="connsiteX1" fmla="*/ 592760 w 757884"/>
                <a:gd name="connsiteY1" fmla="*/ 568005 h 1583570"/>
                <a:gd name="connsiteX0" fmla="*/ 32951 w 757884"/>
                <a:gd name="connsiteY0" fmla="*/ 1293485 h 1583570"/>
                <a:gd name="connsiteX1" fmla="*/ 378942 w 757884"/>
                <a:gd name="connsiteY1" fmla="*/ 143 h 1583570"/>
                <a:gd name="connsiteX2" fmla="*/ 757884 w 757884"/>
                <a:gd name="connsiteY2" fmla="*/ 1244058 h 1583570"/>
                <a:gd name="connsiteX3" fmla="*/ 354228 w 757884"/>
                <a:gd name="connsiteY3" fmla="*/ 1573574 h 1583570"/>
                <a:gd name="connsiteX4" fmla="*/ 32951 w 757884"/>
                <a:gd name="connsiteY4" fmla="*/ 1293485 h 1583570"/>
                <a:gd name="connsiteX0" fmla="*/ 0 w 757884"/>
                <a:gd name="connsiteY0" fmla="*/ 1268771 h 1583570"/>
                <a:gd name="connsiteX1" fmla="*/ 378942 w 757884"/>
                <a:gd name="connsiteY1" fmla="*/ 143 h 1583570"/>
                <a:gd name="connsiteX2" fmla="*/ 757884 w 757884"/>
                <a:gd name="connsiteY2" fmla="*/ 1186394 h 1583570"/>
                <a:gd name="connsiteX3" fmla="*/ 378942 w 757884"/>
                <a:gd name="connsiteY3" fmla="*/ 1581812 h 1583570"/>
                <a:gd name="connsiteX4" fmla="*/ 0 w 757884"/>
                <a:gd name="connsiteY4" fmla="*/ 1268771 h 1583570"/>
                <a:gd name="connsiteX0" fmla="*/ 211072 w 757884"/>
                <a:gd name="connsiteY0" fmla="*/ 277301 h 1583570"/>
                <a:gd name="connsiteX1" fmla="*/ 252261 w 757884"/>
                <a:gd name="connsiteY1" fmla="*/ 236112 h 1583570"/>
                <a:gd name="connsiteX2" fmla="*/ 293450 w 757884"/>
                <a:gd name="connsiteY2" fmla="*/ 277301 h 1583570"/>
                <a:gd name="connsiteX3" fmla="*/ 252261 w 757884"/>
                <a:gd name="connsiteY3" fmla="*/ 318490 h 1583570"/>
                <a:gd name="connsiteX4" fmla="*/ 211072 w 757884"/>
                <a:gd name="connsiteY4" fmla="*/ 277301 h 1583570"/>
                <a:gd name="connsiteX5" fmla="*/ 464432 w 757884"/>
                <a:gd name="connsiteY5" fmla="*/ 277301 h 1583570"/>
                <a:gd name="connsiteX6" fmla="*/ 505621 w 757884"/>
                <a:gd name="connsiteY6" fmla="*/ 236112 h 1583570"/>
                <a:gd name="connsiteX7" fmla="*/ 546810 w 757884"/>
                <a:gd name="connsiteY7" fmla="*/ 277301 h 1583570"/>
                <a:gd name="connsiteX8" fmla="*/ 505621 w 757884"/>
                <a:gd name="connsiteY8" fmla="*/ 318490 h 1583570"/>
                <a:gd name="connsiteX9" fmla="*/ 464432 w 757884"/>
                <a:gd name="connsiteY9" fmla="*/ 277301 h 1583570"/>
                <a:gd name="connsiteX0" fmla="*/ 164623 w 757884"/>
                <a:gd name="connsiteY0" fmla="*/ 568005 h 1583570"/>
                <a:gd name="connsiteX1" fmla="*/ 592760 w 757884"/>
                <a:gd name="connsiteY1" fmla="*/ 568005 h 1583570"/>
                <a:gd name="connsiteX0" fmla="*/ 32951 w 757884"/>
                <a:gd name="connsiteY0" fmla="*/ 1293485 h 1583570"/>
                <a:gd name="connsiteX1" fmla="*/ 461320 w 757884"/>
                <a:gd name="connsiteY1" fmla="*/ 947494 h 1583570"/>
                <a:gd name="connsiteX2" fmla="*/ 757884 w 757884"/>
                <a:gd name="connsiteY2" fmla="*/ 1244058 h 1583570"/>
                <a:gd name="connsiteX3" fmla="*/ 354228 w 757884"/>
                <a:gd name="connsiteY3" fmla="*/ 1573574 h 1583570"/>
                <a:gd name="connsiteX4" fmla="*/ 32951 w 757884"/>
                <a:gd name="connsiteY4" fmla="*/ 1293485 h 1583570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331893 h 1346307"/>
                <a:gd name="connsiteX1" fmla="*/ 593017 w 758141"/>
                <a:gd name="connsiteY1" fmla="*/ 331893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593017 w 758141"/>
                <a:gd name="connsiteY1" fmla="*/ 331893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78330 h 1391978"/>
                <a:gd name="connsiteX1" fmla="*/ 436864 w 758141"/>
                <a:gd name="connsiteY1" fmla="*/ 765291 h 1391978"/>
                <a:gd name="connsiteX2" fmla="*/ 758141 w 758141"/>
                <a:gd name="connsiteY2" fmla="*/ 995953 h 1391978"/>
                <a:gd name="connsiteX3" fmla="*/ 379199 w 758141"/>
                <a:gd name="connsiteY3" fmla="*/ 1391371 h 1391978"/>
                <a:gd name="connsiteX4" fmla="*/ 257 w 758141"/>
                <a:gd name="connsiteY4" fmla="*/ 1078330 h 1391978"/>
                <a:gd name="connsiteX0" fmla="*/ 211329 w 758141"/>
                <a:gd name="connsiteY0" fmla="*/ 86860 h 1391978"/>
                <a:gd name="connsiteX1" fmla="*/ 252518 w 758141"/>
                <a:gd name="connsiteY1" fmla="*/ 45671 h 1391978"/>
                <a:gd name="connsiteX2" fmla="*/ 293707 w 758141"/>
                <a:gd name="connsiteY2" fmla="*/ 86860 h 1391978"/>
                <a:gd name="connsiteX3" fmla="*/ 285470 w 758141"/>
                <a:gd name="connsiteY3" fmla="*/ 1050687 h 1391978"/>
                <a:gd name="connsiteX4" fmla="*/ 211329 w 758141"/>
                <a:gd name="connsiteY4" fmla="*/ 86860 h 1391978"/>
                <a:gd name="connsiteX5" fmla="*/ 464689 w 758141"/>
                <a:gd name="connsiteY5" fmla="*/ 86860 h 1391978"/>
                <a:gd name="connsiteX6" fmla="*/ 505878 w 758141"/>
                <a:gd name="connsiteY6" fmla="*/ 45671 h 1391978"/>
                <a:gd name="connsiteX7" fmla="*/ 547067 w 758141"/>
                <a:gd name="connsiteY7" fmla="*/ 86860 h 1391978"/>
                <a:gd name="connsiteX8" fmla="*/ 505878 w 758141"/>
                <a:gd name="connsiteY8" fmla="*/ 128049 h 1391978"/>
                <a:gd name="connsiteX9" fmla="*/ 464689 w 758141"/>
                <a:gd name="connsiteY9" fmla="*/ 86860 h 1391978"/>
                <a:gd name="connsiteX0" fmla="*/ 164880 w 758141"/>
                <a:gd name="connsiteY0" fmla="*/ 1143683 h 1391978"/>
                <a:gd name="connsiteX1" fmla="*/ 601255 w 758141"/>
                <a:gd name="connsiteY1" fmla="*/ 1118969 h 1391978"/>
                <a:gd name="connsiteX0" fmla="*/ 33208 w 758141"/>
                <a:gd name="connsiteY0" fmla="*/ 1103044 h 1391978"/>
                <a:gd name="connsiteX1" fmla="*/ 461577 w 758141"/>
                <a:gd name="connsiteY1" fmla="*/ 757053 h 1391978"/>
                <a:gd name="connsiteX2" fmla="*/ 758141 w 758141"/>
                <a:gd name="connsiteY2" fmla="*/ 1053617 h 1391978"/>
                <a:gd name="connsiteX3" fmla="*/ 354485 w 758141"/>
                <a:gd name="connsiteY3" fmla="*/ 1383133 h 1391978"/>
                <a:gd name="connsiteX4" fmla="*/ 33208 w 758141"/>
                <a:gd name="connsiteY4" fmla="*/ 1103044 h 1391978"/>
                <a:gd name="connsiteX0" fmla="*/ 257 w 758141"/>
                <a:gd name="connsiteY0" fmla="*/ 1086794 h 1400442"/>
                <a:gd name="connsiteX1" fmla="*/ 436864 w 758141"/>
                <a:gd name="connsiteY1" fmla="*/ 773755 h 1400442"/>
                <a:gd name="connsiteX2" fmla="*/ 758141 w 758141"/>
                <a:gd name="connsiteY2" fmla="*/ 1004417 h 1400442"/>
                <a:gd name="connsiteX3" fmla="*/ 379199 w 758141"/>
                <a:gd name="connsiteY3" fmla="*/ 1399835 h 1400442"/>
                <a:gd name="connsiteX4" fmla="*/ 257 w 758141"/>
                <a:gd name="connsiteY4" fmla="*/ 1086794 h 1400442"/>
                <a:gd name="connsiteX0" fmla="*/ 211329 w 758141"/>
                <a:gd name="connsiteY0" fmla="*/ 95324 h 1400442"/>
                <a:gd name="connsiteX1" fmla="*/ 252518 w 758141"/>
                <a:gd name="connsiteY1" fmla="*/ 54135 h 1400442"/>
                <a:gd name="connsiteX2" fmla="*/ 318420 w 758141"/>
                <a:gd name="connsiteY2" fmla="*/ 894394 h 1400442"/>
                <a:gd name="connsiteX3" fmla="*/ 285470 w 758141"/>
                <a:gd name="connsiteY3" fmla="*/ 1059151 h 1400442"/>
                <a:gd name="connsiteX4" fmla="*/ 211329 w 758141"/>
                <a:gd name="connsiteY4" fmla="*/ 95324 h 1400442"/>
                <a:gd name="connsiteX5" fmla="*/ 464689 w 758141"/>
                <a:gd name="connsiteY5" fmla="*/ 95324 h 1400442"/>
                <a:gd name="connsiteX6" fmla="*/ 505878 w 758141"/>
                <a:gd name="connsiteY6" fmla="*/ 54135 h 1400442"/>
                <a:gd name="connsiteX7" fmla="*/ 547067 w 758141"/>
                <a:gd name="connsiteY7" fmla="*/ 95324 h 1400442"/>
                <a:gd name="connsiteX8" fmla="*/ 505878 w 758141"/>
                <a:gd name="connsiteY8" fmla="*/ 136513 h 1400442"/>
                <a:gd name="connsiteX9" fmla="*/ 464689 w 758141"/>
                <a:gd name="connsiteY9" fmla="*/ 95324 h 1400442"/>
                <a:gd name="connsiteX0" fmla="*/ 164880 w 758141"/>
                <a:gd name="connsiteY0" fmla="*/ 1152147 h 1400442"/>
                <a:gd name="connsiteX1" fmla="*/ 601255 w 758141"/>
                <a:gd name="connsiteY1" fmla="*/ 1127433 h 1400442"/>
                <a:gd name="connsiteX0" fmla="*/ 33208 w 758141"/>
                <a:gd name="connsiteY0" fmla="*/ 1111508 h 1400442"/>
                <a:gd name="connsiteX1" fmla="*/ 461577 w 758141"/>
                <a:gd name="connsiteY1" fmla="*/ 765517 h 1400442"/>
                <a:gd name="connsiteX2" fmla="*/ 758141 w 758141"/>
                <a:gd name="connsiteY2" fmla="*/ 1062081 h 1400442"/>
                <a:gd name="connsiteX3" fmla="*/ 354485 w 758141"/>
                <a:gd name="connsiteY3" fmla="*/ 1391597 h 1400442"/>
                <a:gd name="connsiteX4" fmla="*/ 33208 w 758141"/>
                <a:gd name="connsiteY4" fmla="*/ 1111508 h 1400442"/>
                <a:gd name="connsiteX0" fmla="*/ 257 w 758141"/>
                <a:gd name="connsiteY0" fmla="*/ 1086794 h 1400442"/>
                <a:gd name="connsiteX1" fmla="*/ 436864 w 758141"/>
                <a:gd name="connsiteY1" fmla="*/ 773755 h 1400442"/>
                <a:gd name="connsiteX2" fmla="*/ 758141 w 758141"/>
                <a:gd name="connsiteY2" fmla="*/ 1004417 h 1400442"/>
                <a:gd name="connsiteX3" fmla="*/ 379199 w 758141"/>
                <a:gd name="connsiteY3" fmla="*/ 1399835 h 1400442"/>
                <a:gd name="connsiteX4" fmla="*/ 257 w 758141"/>
                <a:gd name="connsiteY4" fmla="*/ 1086794 h 1400442"/>
                <a:gd name="connsiteX0" fmla="*/ 211329 w 758141"/>
                <a:gd name="connsiteY0" fmla="*/ 95324 h 1400442"/>
                <a:gd name="connsiteX1" fmla="*/ 252518 w 758141"/>
                <a:gd name="connsiteY1" fmla="*/ 54135 h 1400442"/>
                <a:gd name="connsiteX2" fmla="*/ 318420 w 758141"/>
                <a:gd name="connsiteY2" fmla="*/ 894394 h 1400442"/>
                <a:gd name="connsiteX3" fmla="*/ 285470 w 758141"/>
                <a:gd name="connsiteY3" fmla="*/ 1059151 h 1400442"/>
                <a:gd name="connsiteX4" fmla="*/ 219567 w 758141"/>
                <a:gd name="connsiteY4" fmla="*/ 985010 h 1400442"/>
                <a:gd name="connsiteX5" fmla="*/ 464689 w 758141"/>
                <a:gd name="connsiteY5" fmla="*/ 95324 h 1400442"/>
                <a:gd name="connsiteX6" fmla="*/ 505878 w 758141"/>
                <a:gd name="connsiteY6" fmla="*/ 54135 h 1400442"/>
                <a:gd name="connsiteX7" fmla="*/ 547067 w 758141"/>
                <a:gd name="connsiteY7" fmla="*/ 95324 h 1400442"/>
                <a:gd name="connsiteX8" fmla="*/ 505878 w 758141"/>
                <a:gd name="connsiteY8" fmla="*/ 136513 h 1400442"/>
                <a:gd name="connsiteX9" fmla="*/ 464689 w 758141"/>
                <a:gd name="connsiteY9" fmla="*/ 95324 h 1400442"/>
                <a:gd name="connsiteX0" fmla="*/ 164880 w 758141"/>
                <a:gd name="connsiteY0" fmla="*/ 1152147 h 1400442"/>
                <a:gd name="connsiteX1" fmla="*/ 601255 w 758141"/>
                <a:gd name="connsiteY1" fmla="*/ 1127433 h 1400442"/>
                <a:gd name="connsiteX0" fmla="*/ 33208 w 758141"/>
                <a:gd name="connsiteY0" fmla="*/ 1111508 h 1400442"/>
                <a:gd name="connsiteX1" fmla="*/ 461577 w 758141"/>
                <a:gd name="connsiteY1" fmla="*/ 765517 h 1400442"/>
                <a:gd name="connsiteX2" fmla="*/ 758141 w 758141"/>
                <a:gd name="connsiteY2" fmla="*/ 1062081 h 1400442"/>
                <a:gd name="connsiteX3" fmla="*/ 354485 w 758141"/>
                <a:gd name="connsiteY3" fmla="*/ 1391597 h 1400442"/>
                <a:gd name="connsiteX4" fmla="*/ 33208 w 758141"/>
                <a:gd name="connsiteY4" fmla="*/ 1111508 h 1400442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77231 w 758141"/>
                <a:gd name="connsiteY1" fmla="*/ 856735 h 1346307"/>
                <a:gd name="connsiteX2" fmla="*/ 318420 w 758141"/>
                <a:gd name="connsiteY2" fmla="*/ 840259 h 1346307"/>
                <a:gd name="connsiteX3" fmla="*/ 285470 w 758141"/>
                <a:gd name="connsiteY3" fmla="*/ 1005016 h 1346307"/>
                <a:gd name="connsiteX4" fmla="*/ 219567 w 758141"/>
                <a:gd name="connsiteY4" fmla="*/ 930875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52518 w 758141"/>
                <a:gd name="connsiteY0" fmla="*/ 889686 h 1346307"/>
                <a:gd name="connsiteX1" fmla="*/ 277231 w 758141"/>
                <a:gd name="connsiteY1" fmla="*/ 856735 h 1346307"/>
                <a:gd name="connsiteX2" fmla="*/ 318420 w 758141"/>
                <a:gd name="connsiteY2" fmla="*/ 840259 h 1346307"/>
                <a:gd name="connsiteX3" fmla="*/ 285470 w 758141"/>
                <a:gd name="connsiteY3" fmla="*/ 1005016 h 1346307"/>
                <a:gd name="connsiteX4" fmla="*/ 219567 w 758141"/>
                <a:gd name="connsiteY4" fmla="*/ 930875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75365 h 1389013"/>
                <a:gd name="connsiteX1" fmla="*/ 436864 w 758141"/>
                <a:gd name="connsiteY1" fmla="*/ 762326 h 1389013"/>
                <a:gd name="connsiteX2" fmla="*/ 758141 w 758141"/>
                <a:gd name="connsiteY2" fmla="*/ 992988 h 1389013"/>
                <a:gd name="connsiteX3" fmla="*/ 379199 w 758141"/>
                <a:gd name="connsiteY3" fmla="*/ 1388406 h 1389013"/>
                <a:gd name="connsiteX4" fmla="*/ 257 w 758141"/>
                <a:gd name="connsiteY4" fmla="*/ 1075365 h 1389013"/>
                <a:gd name="connsiteX0" fmla="*/ 252518 w 758141"/>
                <a:gd name="connsiteY0" fmla="*/ 932392 h 1389013"/>
                <a:gd name="connsiteX1" fmla="*/ 277231 w 758141"/>
                <a:gd name="connsiteY1" fmla="*/ 899441 h 1389013"/>
                <a:gd name="connsiteX2" fmla="*/ 318420 w 758141"/>
                <a:gd name="connsiteY2" fmla="*/ 882965 h 1389013"/>
                <a:gd name="connsiteX3" fmla="*/ 285470 w 758141"/>
                <a:gd name="connsiteY3" fmla="*/ 1047722 h 1389013"/>
                <a:gd name="connsiteX4" fmla="*/ 219567 w 758141"/>
                <a:gd name="connsiteY4" fmla="*/ 973581 h 1389013"/>
                <a:gd name="connsiteX5" fmla="*/ 464689 w 758141"/>
                <a:gd name="connsiteY5" fmla="*/ 83895 h 1389013"/>
                <a:gd name="connsiteX6" fmla="*/ 505878 w 758141"/>
                <a:gd name="connsiteY6" fmla="*/ 42706 h 1389013"/>
                <a:gd name="connsiteX7" fmla="*/ 547067 w 758141"/>
                <a:gd name="connsiteY7" fmla="*/ 83895 h 1389013"/>
                <a:gd name="connsiteX8" fmla="*/ 497640 w 758141"/>
                <a:gd name="connsiteY8" fmla="*/ 1006532 h 1389013"/>
                <a:gd name="connsiteX9" fmla="*/ 464689 w 758141"/>
                <a:gd name="connsiteY9" fmla="*/ 83895 h 1389013"/>
                <a:gd name="connsiteX0" fmla="*/ 164880 w 758141"/>
                <a:gd name="connsiteY0" fmla="*/ 1140718 h 1389013"/>
                <a:gd name="connsiteX1" fmla="*/ 601255 w 758141"/>
                <a:gd name="connsiteY1" fmla="*/ 1116004 h 1389013"/>
                <a:gd name="connsiteX0" fmla="*/ 33208 w 758141"/>
                <a:gd name="connsiteY0" fmla="*/ 1100079 h 1389013"/>
                <a:gd name="connsiteX1" fmla="*/ 461577 w 758141"/>
                <a:gd name="connsiteY1" fmla="*/ 754088 h 1389013"/>
                <a:gd name="connsiteX2" fmla="*/ 758141 w 758141"/>
                <a:gd name="connsiteY2" fmla="*/ 1050652 h 1389013"/>
                <a:gd name="connsiteX3" fmla="*/ 354485 w 758141"/>
                <a:gd name="connsiteY3" fmla="*/ 1380168 h 1389013"/>
                <a:gd name="connsiteX4" fmla="*/ 33208 w 758141"/>
                <a:gd name="connsiteY4" fmla="*/ 1100079 h 1389013"/>
                <a:gd name="connsiteX0" fmla="*/ 257 w 758141"/>
                <a:gd name="connsiteY0" fmla="*/ 1088004 h 1401652"/>
                <a:gd name="connsiteX1" fmla="*/ 436864 w 758141"/>
                <a:gd name="connsiteY1" fmla="*/ 774965 h 1401652"/>
                <a:gd name="connsiteX2" fmla="*/ 758141 w 758141"/>
                <a:gd name="connsiteY2" fmla="*/ 1005627 h 1401652"/>
                <a:gd name="connsiteX3" fmla="*/ 379199 w 758141"/>
                <a:gd name="connsiteY3" fmla="*/ 1401045 h 1401652"/>
                <a:gd name="connsiteX4" fmla="*/ 257 w 758141"/>
                <a:gd name="connsiteY4" fmla="*/ 1088004 h 1401652"/>
                <a:gd name="connsiteX0" fmla="*/ 252518 w 758141"/>
                <a:gd name="connsiteY0" fmla="*/ 945031 h 1401652"/>
                <a:gd name="connsiteX1" fmla="*/ 277231 w 758141"/>
                <a:gd name="connsiteY1" fmla="*/ 912080 h 1401652"/>
                <a:gd name="connsiteX2" fmla="*/ 318420 w 758141"/>
                <a:gd name="connsiteY2" fmla="*/ 895604 h 1401652"/>
                <a:gd name="connsiteX3" fmla="*/ 285470 w 758141"/>
                <a:gd name="connsiteY3" fmla="*/ 1060361 h 1401652"/>
                <a:gd name="connsiteX4" fmla="*/ 219567 w 758141"/>
                <a:gd name="connsiteY4" fmla="*/ 986220 h 1401652"/>
                <a:gd name="connsiteX5" fmla="*/ 464689 w 758141"/>
                <a:gd name="connsiteY5" fmla="*/ 96534 h 1401652"/>
                <a:gd name="connsiteX6" fmla="*/ 505878 w 758141"/>
                <a:gd name="connsiteY6" fmla="*/ 55345 h 1401652"/>
                <a:gd name="connsiteX7" fmla="*/ 571781 w 758141"/>
                <a:gd name="connsiteY7" fmla="*/ 912080 h 1401652"/>
                <a:gd name="connsiteX8" fmla="*/ 497640 w 758141"/>
                <a:gd name="connsiteY8" fmla="*/ 1019171 h 1401652"/>
                <a:gd name="connsiteX9" fmla="*/ 464689 w 758141"/>
                <a:gd name="connsiteY9" fmla="*/ 96534 h 1401652"/>
                <a:gd name="connsiteX0" fmla="*/ 164880 w 758141"/>
                <a:gd name="connsiteY0" fmla="*/ 1153357 h 1401652"/>
                <a:gd name="connsiteX1" fmla="*/ 601255 w 758141"/>
                <a:gd name="connsiteY1" fmla="*/ 1128643 h 1401652"/>
                <a:gd name="connsiteX0" fmla="*/ 33208 w 758141"/>
                <a:gd name="connsiteY0" fmla="*/ 1112718 h 1401652"/>
                <a:gd name="connsiteX1" fmla="*/ 461577 w 758141"/>
                <a:gd name="connsiteY1" fmla="*/ 766727 h 1401652"/>
                <a:gd name="connsiteX2" fmla="*/ 758141 w 758141"/>
                <a:gd name="connsiteY2" fmla="*/ 1063291 h 1401652"/>
                <a:gd name="connsiteX3" fmla="*/ 354485 w 758141"/>
                <a:gd name="connsiteY3" fmla="*/ 1392807 h 1401652"/>
                <a:gd name="connsiteX4" fmla="*/ 33208 w 758141"/>
                <a:gd name="connsiteY4" fmla="*/ 1112718 h 1401652"/>
                <a:gd name="connsiteX0" fmla="*/ 257 w 758141"/>
                <a:gd name="connsiteY0" fmla="*/ 1088004 h 1401652"/>
                <a:gd name="connsiteX1" fmla="*/ 436864 w 758141"/>
                <a:gd name="connsiteY1" fmla="*/ 774965 h 1401652"/>
                <a:gd name="connsiteX2" fmla="*/ 758141 w 758141"/>
                <a:gd name="connsiteY2" fmla="*/ 1005627 h 1401652"/>
                <a:gd name="connsiteX3" fmla="*/ 379199 w 758141"/>
                <a:gd name="connsiteY3" fmla="*/ 1401045 h 1401652"/>
                <a:gd name="connsiteX4" fmla="*/ 257 w 758141"/>
                <a:gd name="connsiteY4" fmla="*/ 1088004 h 1401652"/>
                <a:gd name="connsiteX0" fmla="*/ 252518 w 758141"/>
                <a:gd name="connsiteY0" fmla="*/ 945031 h 1401652"/>
                <a:gd name="connsiteX1" fmla="*/ 277231 w 758141"/>
                <a:gd name="connsiteY1" fmla="*/ 912080 h 1401652"/>
                <a:gd name="connsiteX2" fmla="*/ 318420 w 758141"/>
                <a:gd name="connsiteY2" fmla="*/ 895604 h 1401652"/>
                <a:gd name="connsiteX3" fmla="*/ 285470 w 758141"/>
                <a:gd name="connsiteY3" fmla="*/ 1060361 h 1401652"/>
                <a:gd name="connsiteX4" fmla="*/ 219567 w 758141"/>
                <a:gd name="connsiteY4" fmla="*/ 986220 h 1401652"/>
                <a:gd name="connsiteX5" fmla="*/ 464689 w 758141"/>
                <a:gd name="connsiteY5" fmla="*/ 96534 h 1401652"/>
                <a:gd name="connsiteX6" fmla="*/ 505878 w 758141"/>
                <a:gd name="connsiteY6" fmla="*/ 55345 h 1401652"/>
                <a:gd name="connsiteX7" fmla="*/ 571781 w 758141"/>
                <a:gd name="connsiteY7" fmla="*/ 912080 h 1401652"/>
                <a:gd name="connsiteX8" fmla="*/ 497640 w 758141"/>
                <a:gd name="connsiteY8" fmla="*/ 1019171 h 1401652"/>
                <a:gd name="connsiteX9" fmla="*/ 497641 w 758141"/>
                <a:gd name="connsiteY9" fmla="*/ 862653 h 1401652"/>
                <a:gd name="connsiteX0" fmla="*/ 164880 w 758141"/>
                <a:gd name="connsiteY0" fmla="*/ 1153357 h 1401652"/>
                <a:gd name="connsiteX1" fmla="*/ 601255 w 758141"/>
                <a:gd name="connsiteY1" fmla="*/ 1128643 h 1401652"/>
                <a:gd name="connsiteX0" fmla="*/ 33208 w 758141"/>
                <a:gd name="connsiteY0" fmla="*/ 1112718 h 1401652"/>
                <a:gd name="connsiteX1" fmla="*/ 461577 w 758141"/>
                <a:gd name="connsiteY1" fmla="*/ 766727 h 1401652"/>
                <a:gd name="connsiteX2" fmla="*/ 758141 w 758141"/>
                <a:gd name="connsiteY2" fmla="*/ 1063291 h 1401652"/>
                <a:gd name="connsiteX3" fmla="*/ 354485 w 758141"/>
                <a:gd name="connsiteY3" fmla="*/ 1392807 h 1401652"/>
                <a:gd name="connsiteX4" fmla="*/ 33208 w 758141"/>
                <a:gd name="connsiteY4" fmla="*/ 1112718 h 1401652"/>
                <a:gd name="connsiteX0" fmla="*/ 257 w 758141"/>
                <a:gd name="connsiteY0" fmla="*/ 992073 h 1305721"/>
                <a:gd name="connsiteX1" fmla="*/ 436864 w 758141"/>
                <a:gd name="connsiteY1" fmla="*/ 679034 h 1305721"/>
                <a:gd name="connsiteX2" fmla="*/ 758141 w 758141"/>
                <a:gd name="connsiteY2" fmla="*/ 909696 h 1305721"/>
                <a:gd name="connsiteX3" fmla="*/ 379199 w 758141"/>
                <a:gd name="connsiteY3" fmla="*/ 1305114 h 1305721"/>
                <a:gd name="connsiteX4" fmla="*/ 257 w 758141"/>
                <a:gd name="connsiteY4" fmla="*/ 992073 h 1305721"/>
                <a:gd name="connsiteX0" fmla="*/ 252518 w 758141"/>
                <a:gd name="connsiteY0" fmla="*/ 849100 h 1305721"/>
                <a:gd name="connsiteX1" fmla="*/ 277231 w 758141"/>
                <a:gd name="connsiteY1" fmla="*/ 816149 h 1305721"/>
                <a:gd name="connsiteX2" fmla="*/ 318420 w 758141"/>
                <a:gd name="connsiteY2" fmla="*/ 799673 h 1305721"/>
                <a:gd name="connsiteX3" fmla="*/ 285470 w 758141"/>
                <a:gd name="connsiteY3" fmla="*/ 964430 h 1305721"/>
                <a:gd name="connsiteX4" fmla="*/ 219567 w 758141"/>
                <a:gd name="connsiteY4" fmla="*/ 890289 h 1305721"/>
                <a:gd name="connsiteX5" fmla="*/ 464689 w 758141"/>
                <a:gd name="connsiteY5" fmla="*/ 603 h 1305721"/>
                <a:gd name="connsiteX6" fmla="*/ 538830 w 758141"/>
                <a:gd name="connsiteY6" fmla="*/ 742009 h 1305721"/>
                <a:gd name="connsiteX7" fmla="*/ 571781 w 758141"/>
                <a:gd name="connsiteY7" fmla="*/ 816149 h 1305721"/>
                <a:gd name="connsiteX8" fmla="*/ 497640 w 758141"/>
                <a:gd name="connsiteY8" fmla="*/ 923240 h 1305721"/>
                <a:gd name="connsiteX9" fmla="*/ 497641 w 758141"/>
                <a:gd name="connsiteY9" fmla="*/ 766722 h 1305721"/>
                <a:gd name="connsiteX0" fmla="*/ 164880 w 758141"/>
                <a:gd name="connsiteY0" fmla="*/ 1057426 h 1305721"/>
                <a:gd name="connsiteX1" fmla="*/ 601255 w 758141"/>
                <a:gd name="connsiteY1" fmla="*/ 1032712 h 1305721"/>
                <a:gd name="connsiteX0" fmla="*/ 33208 w 758141"/>
                <a:gd name="connsiteY0" fmla="*/ 1016787 h 1305721"/>
                <a:gd name="connsiteX1" fmla="*/ 461577 w 758141"/>
                <a:gd name="connsiteY1" fmla="*/ 670796 h 1305721"/>
                <a:gd name="connsiteX2" fmla="*/ 758141 w 758141"/>
                <a:gd name="connsiteY2" fmla="*/ 967360 h 1305721"/>
                <a:gd name="connsiteX3" fmla="*/ 354485 w 758141"/>
                <a:gd name="connsiteY3" fmla="*/ 1296876 h 1305721"/>
                <a:gd name="connsiteX4" fmla="*/ 33208 w 758141"/>
                <a:gd name="connsiteY4" fmla="*/ 1016787 h 1305721"/>
                <a:gd name="connsiteX0" fmla="*/ 257 w 758141"/>
                <a:gd name="connsiteY0" fmla="*/ 321812 h 635460"/>
                <a:gd name="connsiteX1" fmla="*/ 436864 w 758141"/>
                <a:gd name="connsiteY1" fmla="*/ 8773 h 635460"/>
                <a:gd name="connsiteX2" fmla="*/ 758141 w 758141"/>
                <a:gd name="connsiteY2" fmla="*/ 239435 h 635460"/>
                <a:gd name="connsiteX3" fmla="*/ 379199 w 758141"/>
                <a:gd name="connsiteY3" fmla="*/ 634853 h 635460"/>
                <a:gd name="connsiteX4" fmla="*/ 257 w 758141"/>
                <a:gd name="connsiteY4" fmla="*/ 321812 h 635460"/>
                <a:gd name="connsiteX0" fmla="*/ 252518 w 758141"/>
                <a:gd name="connsiteY0" fmla="*/ 178839 h 635460"/>
                <a:gd name="connsiteX1" fmla="*/ 277231 w 758141"/>
                <a:gd name="connsiteY1" fmla="*/ 145888 h 635460"/>
                <a:gd name="connsiteX2" fmla="*/ 318420 w 758141"/>
                <a:gd name="connsiteY2" fmla="*/ 129412 h 635460"/>
                <a:gd name="connsiteX3" fmla="*/ 285470 w 758141"/>
                <a:gd name="connsiteY3" fmla="*/ 294169 h 635460"/>
                <a:gd name="connsiteX4" fmla="*/ 219567 w 758141"/>
                <a:gd name="connsiteY4" fmla="*/ 220028 h 635460"/>
                <a:gd name="connsiteX5" fmla="*/ 456451 w 758141"/>
                <a:gd name="connsiteY5" fmla="*/ 195315 h 635460"/>
                <a:gd name="connsiteX6" fmla="*/ 538830 w 758141"/>
                <a:gd name="connsiteY6" fmla="*/ 71748 h 635460"/>
                <a:gd name="connsiteX7" fmla="*/ 571781 w 758141"/>
                <a:gd name="connsiteY7" fmla="*/ 145888 h 635460"/>
                <a:gd name="connsiteX8" fmla="*/ 497640 w 758141"/>
                <a:gd name="connsiteY8" fmla="*/ 252979 h 635460"/>
                <a:gd name="connsiteX9" fmla="*/ 497641 w 758141"/>
                <a:gd name="connsiteY9" fmla="*/ 96461 h 635460"/>
                <a:gd name="connsiteX0" fmla="*/ 164880 w 758141"/>
                <a:gd name="connsiteY0" fmla="*/ 387165 h 635460"/>
                <a:gd name="connsiteX1" fmla="*/ 601255 w 758141"/>
                <a:gd name="connsiteY1" fmla="*/ 362451 h 635460"/>
                <a:gd name="connsiteX0" fmla="*/ 33208 w 758141"/>
                <a:gd name="connsiteY0" fmla="*/ 346526 h 635460"/>
                <a:gd name="connsiteX1" fmla="*/ 461577 w 758141"/>
                <a:gd name="connsiteY1" fmla="*/ 535 h 635460"/>
                <a:gd name="connsiteX2" fmla="*/ 758141 w 758141"/>
                <a:gd name="connsiteY2" fmla="*/ 297099 h 635460"/>
                <a:gd name="connsiteX3" fmla="*/ 354485 w 758141"/>
                <a:gd name="connsiteY3" fmla="*/ 626615 h 635460"/>
                <a:gd name="connsiteX4" fmla="*/ 33208 w 758141"/>
                <a:gd name="connsiteY4" fmla="*/ 346526 h 63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1" h="635460" stroke="0" extrusionOk="0">
                  <a:moveTo>
                    <a:pt x="257" y="321812"/>
                  </a:moveTo>
                  <a:cubicBezTo>
                    <a:pt x="9868" y="217465"/>
                    <a:pt x="310550" y="22502"/>
                    <a:pt x="436864" y="8773"/>
                  </a:cubicBezTo>
                  <a:cubicBezTo>
                    <a:pt x="563178" y="-4956"/>
                    <a:pt x="758141" y="21052"/>
                    <a:pt x="758141" y="239435"/>
                  </a:cubicBezTo>
                  <a:cubicBezTo>
                    <a:pt x="758141" y="457818"/>
                    <a:pt x="505513" y="621124"/>
                    <a:pt x="379199" y="634853"/>
                  </a:cubicBezTo>
                  <a:cubicBezTo>
                    <a:pt x="252885" y="648582"/>
                    <a:pt x="-9354" y="426159"/>
                    <a:pt x="257" y="321812"/>
                  </a:cubicBezTo>
                  <a:close/>
                </a:path>
                <a:path w="758141" h="635460" fill="darkenLess" extrusionOk="0">
                  <a:moveTo>
                    <a:pt x="252518" y="178839"/>
                  </a:moveTo>
                  <a:cubicBezTo>
                    <a:pt x="252518" y="156091"/>
                    <a:pt x="266247" y="154126"/>
                    <a:pt x="277231" y="145888"/>
                  </a:cubicBezTo>
                  <a:cubicBezTo>
                    <a:pt x="288215" y="137650"/>
                    <a:pt x="317047" y="104699"/>
                    <a:pt x="318420" y="129412"/>
                  </a:cubicBezTo>
                  <a:cubicBezTo>
                    <a:pt x="319793" y="154125"/>
                    <a:pt x="301945" y="279066"/>
                    <a:pt x="285470" y="294169"/>
                  </a:cubicBezTo>
                  <a:cubicBezTo>
                    <a:pt x="268995" y="309272"/>
                    <a:pt x="219567" y="242776"/>
                    <a:pt x="219567" y="220028"/>
                  </a:cubicBezTo>
                  <a:moveTo>
                    <a:pt x="456451" y="195315"/>
                  </a:moveTo>
                  <a:cubicBezTo>
                    <a:pt x="456451" y="172567"/>
                    <a:pt x="519608" y="79986"/>
                    <a:pt x="538830" y="71748"/>
                  </a:cubicBezTo>
                  <a:cubicBezTo>
                    <a:pt x="558052" y="63510"/>
                    <a:pt x="578646" y="115683"/>
                    <a:pt x="571781" y="145888"/>
                  </a:cubicBezTo>
                  <a:cubicBezTo>
                    <a:pt x="564916" y="176093"/>
                    <a:pt x="520388" y="252979"/>
                    <a:pt x="497640" y="252979"/>
                  </a:cubicBezTo>
                  <a:cubicBezTo>
                    <a:pt x="474892" y="252979"/>
                    <a:pt x="497641" y="119209"/>
                    <a:pt x="497641" y="96461"/>
                  </a:cubicBezTo>
                </a:path>
                <a:path w="758141" h="635460" fill="none" extrusionOk="0">
                  <a:moveTo>
                    <a:pt x="164880" y="387165"/>
                  </a:moveTo>
                  <a:cubicBezTo>
                    <a:pt x="307759" y="485292"/>
                    <a:pt x="458710" y="460578"/>
                    <a:pt x="601255" y="362451"/>
                  </a:cubicBezTo>
                </a:path>
                <a:path w="758141" h="635460" fill="none">
                  <a:moveTo>
                    <a:pt x="33208" y="346526"/>
                  </a:moveTo>
                  <a:cubicBezTo>
                    <a:pt x="51057" y="242179"/>
                    <a:pt x="340755" y="8773"/>
                    <a:pt x="461577" y="535"/>
                  </a:cubicBezTo>
                  <a:cubicBezTo>
                    <a:pt x="582399" y="-7703"/>
                    <a:pt x="758141" y="78716"/>
                    <a:pt x="758141" y="297099"/>
                  </a:cubicBezTo>
                  <a:cubicBezTo>
                    <a:pt x="758141" y="515482"/>
                    <a:pt x="475307" y="618377"/>
                    <a:pt x="354485" y="626615"/>
                  </a:cubicBezTo>
                  <a:cubicBezTo>
                    <a:pt x="233663" y="634853"/>
                    <a:pt x="15359" y="450873"/>
                    <a:pt x="33208" y="346526"/>
                  </a:cubicBezTo>
                  <a:close/>
                </a:path>
              </a:pathLst>
            </a:custGeom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7E95167A-D822-445F-9B02-699758405A1F}"/>
              </a:ext>
            </a:extLst>
          </p:cNvPr>
          <p:cNvSpPr/>
          <p:nvPr/>
        </p:nvSpPr>
        <p:spPr>
          <a:xfrm>
            <a:off x="552214" y="961506"/>
            <a:ext cx="2601798" cy="1904214"/>
          </a:xfrm>
          <a:prstGeom prst="rect">
            <a:avLst/>
          </a:prstGeom>
          <a:solidFill>
            <a:srgbClr val="AFABAB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058AA8-576F-451C-B52B-4182512814C4}"/>
              </a:ext>
            </a:extLst>
          </p:cNvPr>
          <p:cNvSpPr/>
          <p:nvPr/>
        </p:nvSpPr>
        <p:spPr>
          <a:xfrm>
            <a:off x="779495" y="1182994"/>
            <a:ext cx="2147235" cy="14612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Smiley Face 6">
            <a:extLst>
              <a:ext uri="{FF2B5EF4-FFF2-40B4-BE49-F238E27FC236}">
                <a16:creationId xmlns:a16="http://schemas.microsoft.com/office/drawing/2014/main" id="{DC1FE9A1-3A58-487C-898D-0E9856F1A1E3}"/>
              </a:ext>
            </a:extLst>
          </p:cNvPr>
          <p:cNvSpPr/>
          <p:nvPr/>
        </p:nvSpPr>
        <p:spPr>
          <a:xfrm>
            <a:off x="970273" y="1244681"/>
            <a:ext cx="1710772" cy="1337864"/>
          </a:xfrm>
          <a:custGeom>
            <a:avLst/>
            <a:gdLst>
              <a:gd name="connsiteX0" fmla="*/ 0 w 790835"/>
              <a:gd name="connsiteY0" fmla="*/ 395418 h 790835"/>
              <a:gd name="connsiteX1" fmla="*/ 395418 w 790835"/>
              <a:gd name="connsiteY1" fmla="*/ 0 h 790835"/>
              <a:gd name="connsiteX2" fmla="*/ 790836 w 790835"/>
              <a:gd name="connsiteY2" fmla="*/ 395418 h 790835"/>
              <a:gd name="connsiteX3" fmla="*/ 395418 w 790835"/>
              <a:gd name="connsiteY3" fmla="*/ 790836 h 790835"/>
              <a:gd name="connsiteX4" fmla="*/ 0 w 790835"/>
              <a:gd name="connsiteY4" fmla="*/ 395418 h 790835"/>
              <a:gd name="connsiteX0" fmla="*/ 227548 w 790835"/>
              <a:gd name="connsiteY0" fmla="*/ 277158 h 790835"/>
              <a:gd name="connsiteX1" fmla="*/ 268737 w 790835"/>
              <a:gd name="connsiteY1" fmla="*/ 235969 h 790835"/>
              <a:gd name="connsiteX2" fmla="*/ 309926 w 790835"/>
              <a:gd name="connsiteY2" fmla="*/ 277158 h 790835"/>
              <a:gd name="connsiteX3" fmla="*/ 268737 w 790835"/>
              <a:gd name="connsiteY3" fmla="*/ 318347 h 790835"/>
              <a:gd name="connsiteX4" fmla="*/ 227548 w 790835"/>
              <a:gd name="connsiteY4" fmla="*/ 277158 h 790835"/>
              <a:gd name="connsiteX5" fmla="*/ 480908 w 790835"/>
              <a:gd name="connsiteY5" fmla="*/ 277158 h 790835"/>
              <a:gd name="connsiteX6" fmla="*/ 522097 w 790835"/>
              <a:gd name="connsiteY6" fmla="*/ 235969 h 790835"/>
              <a:gd name="connsiteX7" fmla="*/ 563286 w 790835"/>
              <a:gd name="connsiteY7" fmla="*/ 277158 h 790835"/>
              <a:gd name="connsiteX8" fmla="*/ 522097 w 790835"/>
              <a:gd name="connsiteY8" fmla="*/ 318347 h 790835"/>
              <a:gd name="connsiteX9" fmla="*/ 480908 w 790835"/>
              <a:gd name="connsiteY9" fmla="*/ 277158 h 790835"/>
              <a:gd name="connsiteX0" fmla="*/ 181099 w 790835"/>
              <a:gd name="connsiteY0" fmla="*/ 567862 h 790835"/>
              <a:gd name="connsiteX1" fmla="*/ 609236 w 790835"/>
              <a:gd name="connsiteY1" fmla="*/ 567862 h 790835"/>
              <a:gd name="connsiteX0" fmla="*/ 0 w 790835"/>
              <a:gd name="connsiteY0" fmla="*/ 395418 h 790835"/>
              <a:gd name="connsiteX1" fmla="*/ 395418 w 790835"/>
              <a:gd name="connsiteY1" fmla="*/ 0 h 790835"/>
              <a:gd name="connsiteX2" fmla="*/ 790836 w 790835"/>
              <a:gd name="connsiteY2" fmla="*/ 395418 h 790835"/>
              <a:gd name="connsiteX3" fmla="*/ 395418 w 790835"/>
              <a:gd name="connsiteY3" fmla="*/ 790836 h 790835"/>
              <a:gd name="connsiteX4" fmla="*/ 0 w 790835"/>
              <a:gd name="connsiteY4" fmla="*/ 395418 h 790835"/>
              <a:gd name="connsiteX0" fmla="*/ 79 w 790915"/>
              <a:gd name="connsiteY0" fmla="*/ 395418 h 1573431"/>
              <a:gd name="connsiteX1" fmla="*/ 395497 w 790915"/>
              <a:gd name="connsiteY1" fmla="*/ 0 h 1573431"/>
              <a:gd name="connsiteX2" fmla="*/ 790915 w 790915"/>
              <a:gd name="connsiteY2" fmla="*/ 395418 h 1573431"/>
              <a:gd name="connsiteX3" fmla="*/ 395497 w 790915"/>
              <a:gd name="connsiteY3" fmla="*/ 790836 h 1573431"/>
              <a:gd name="connsiteX4" fmla="*/ 79 w 790915"/>
              <a:gd name="connsiteY4" fmla="*/ 395418 h 1573431"/>
              <a:gd name="connsiteX0" fmla="*/ 227627 w 790915"/>
              <a:gd name="connsiteY0" fmla="*/ 277158 h 1573431"/>
              <a:gd name="connsiteX1" fmla="*/ 268816 w 790915"/>
              <a:gd name="connsiteY1" fmla="*/ 235969 h 1573431"/>
              <a:gd name="connsiteX2" fmla="*/ 310005 w 790915"/>
              <a:gd name="connsiteY2" fmla="*/ 277158 h 1573431"/>
              <a:gd name="connsiteX3" fmla="*/ 268816 w 790915"/>
              <a:gd name="connsiteY3" fmla="*/ 318347 h 1573431"/>
              <a:gd name="connsiteX4" fmla="*/ 227627 w 790915"/>
              <a:gd name="connsiteY4" fmla="*/ 277158 h 1573431"/>
              <a:gd name="connsiteX5" fmla="*/ 480987 w 790915"/>
              <a:gd name="connsiteY5" fmla="*/ 277158 h 1573431"/>
              <a:gd name="connsiteX6" fmla="*/ 522176 w 790915"/>
              <a:gd name="connsiteY6" fmla="*/ 235969 h 1573431"/>
              <a:gd name="connsiteX7" fmla="*/ 563365 w 790915"/>
              <a:gd name="connsiteY7" fmla="*/ 277158 h 1573431"/>
              <a:gd name="connsiteX8" fmla="*/ 522176 w 790915"/>
              <a:gd name="connsiteY8" fmla="*/ 318347 h 1573431"/>
              <a:gd name="connsiteX9" fmla="*/ 480987 w 790915"/>
              <a:gd name="connsiteY9" fmla="*/ 277158 h 1573431"/>
              <a:gd name="connsiteX0" fmla="*/ 181178 w 790915"/>
              <a:gd name="connsiteY0" fmla="*/ 567862 h 1573431"/>
              <a:gd name="connsiteX1" fmla="*/ 609315 w 790915"/>
              <a:gd name="connsiteY1" fmla="*/ 567862 h 1573431"/>
              <a:gd name="connsiteX0" fmla="*/ 79 w 790915"/>
              <a:gd name="connsiteY0" fmla="*/ 395418 h 1573431"/>
              <a:gd name="connsiteX1" fmla="*/ 395497 w 790915"/>
              <a:gd name="connsiteY1" fmla="*/ 0 h 1573431"/>
              <a:gd name="connsiteX2" fmla="*/ 790915 w 790915"/>
              <a:gd name="connsiteY2" fmla="*/ 395418 h 1573431"/>
              <a:gd name="connsiteX3" fmla="*/ 370783 w 790915"/>
              <a:gd name="connsiteY3" fmla="*/ 1573431 h 1573431"/>
              <a:gd name="connsiteX4" fmla="*/ 79 w 790915"/>
              <a:gd name="connsiteY4" fmla="*/ 395418 h 1573431"/>
              <a:gd name="connsiteX0" fmla="*/ 79 w 790915"/>
              <a:gd name="connsiteY0" fmla="*/ 395418 h 1581669"/>
              <a:gd name="connsiteX1" fmla="*/ 395497 w 790915"/>
              <a:gd name="connsiteY1" fmla="*/ 0 h 1581669"/>
              <a:gd name="connsiteX2" fmla="*/ 790915 w 790915"/>
              <a:gd name="connsiteY2" fmla="*/ 395418 h 1581669"/>
              <a:gd name="connsiteX3" fmla="*/ 395497 w 790915"/>
              <a:gd name="connsiteY3" fmla="*/ 1581669 h 1581669"/>
              <a:gd name="connsiteX4" fmla="*/ 79 w 790915"/>
              <a:gd name="connsiteY4" fmla="*/ 395418 h 1581669"/>
              <a:gd name="connsiteX0" fmla="*/ 227627 w 790915"/>
              <a:gd name="connsiteY0" fmla="*/ 277158 h 1581669"/>
              <a:gd name="connsiteX1" fmla="*/ 268816 w 790915"/>
              <a:gd name="connsiteY1" fmla="*/ 235969 h 1581669"/>
              <a:gd name="connsiteX2" fmla="*/ 310005 w 790915"/>
              <a:gd name="connsiteY2" fmla="*/ 277158 h 1581669"/>
              <a:gd name="connsiteX3" fmla="*/ 268816 w 790915"/>
              <a:gd name="connsiteY3" fmla="*/ 318347 h 1581669"/>
              <a:gd name="connsiteX4" fmla="*/ 227627 w 790915"/>
              <a:gd name="connsiteY4" fmla="*/ 277158 h 1581669"/>
              <a:gd name="connsiteX5" fmla="*/ 480987 w 790915"/>
              <a:gd name="connsiteY5" fmla="*/ 277158 h 1581669"/>
              <a:gd name="connsiteX6" fmla="*/ 522176 w 790915"/>
              <a:gd name="connsiteY6" fmla="*/ 235969 h 1581669"/>
              <a:gd name="connsiteX7" fmla="*/ 563365 w 790915"/>
              <a:gd name="connsiteY7" fmla="*/ 277158 h 1581669"/>
              <a:gd name="connsiteX8" fmla="*/ 522176 w 790915"/>
              <a:gd name="connsiteY8" fmla="*/ 318347 h 1581669"/>
              <a:gd name="connsiteX9" fmla="*/ 480987 w 790915"/>
              <a:gd name="connsiteY9" fmla="*/ 277158 h 1581669"/>
              <a:gd name="connsiteX0" fmla="*/ 181178 w 790915"/>
              <a:gd name="connsiteY0" fmla="*/ 567862 h 1581669"/>
              <a:gd name="connsiteX1" fmla="*/ 609315 w 790915"/>
              <a:gd name="connsiteY1" fmla="*/ 567862 h 1581669"/>
              <a:gd name="connsiteX0" fmla="*/ 79 w 790915"/>
              <a:gd name="connsiteY0" fmla="*/ 395418 h 1581669"/>
              <a:gd name="connsiteX1" fmla="*/ 395497 w 790915"/>
              <a:gd name="connsiteY1" fmla="*/ 0 h 1581669"/>
              <a:gd name="connsiteX2" fmla="*/ 790915 w 790915"/>
              <a:gd name="connsiteY2" fmla="*/ 395418 h 1581669"/>
              <a:gd name="connsiteX3" fmla="*/ 370783 w 790915"/>
              <a:gd name="connsiteY3" fmla="*/ 1573431 h 1581669"/>
              <a:gd name="connsiteX4" fmla="*/ 79 w 790915"/>
              <a:gd name="connsiteY4" fmla="*/ 395418 h 1581669"/>
              <a:gd name="connsiteX0" fmla="*/ 52 w 790888"/>
              <a:gd name="connsiteY0" fmla="*/ 433912 h 1652926"/>
              <a:gd name="connsiteX1" fmla="*/ 395470 w 790888"/>
              <a:gd name="connsiteY1" fmla="*/ 38494 h 1652926"/>
              <a:gd name="connsiteX2" fmla="*/ 790888 w 790888"/>
              <a:gd name="connsiteY2" fmla="*/ 433912 h 1652926"/>
              <a:gd name="connsiteX3" fmla="*/ 395470 w 790888"/>
              <a:gd name="connsiteY3" fmla="*/ 1620163 h 1652926"/>
              <a:gd name="connsiteX4" fmla="*/ 52 w 790888"/>
              <a:gd name="connsiteY4" fmla="*/ 433912 h 1652926"/>
              <a:gd name="connsiteX0" fmla="*/ 227600 w 790888"/>
              <a:gd name="connsiteY0" fmla="*/ 315652 h 1652926"/>
              <a:gd name="connsiteX1" fmla="*/ 268789 w 790888"/>
              <a:gd name="connsiteY1" fmla="*/ 274463 h 1652926"/>
              <a:gd name="connsiteX2" fmla="*/ 309978 w 790888"/>
              <a:gd name="connsiteY2" fmla="*/ 315652 h 1652926"/>
              <a:gd name="connsiteX3" fmla="*/ 268789 w 790888"/>
              <a:gd name="connsiteY3" fmla="*/ 356841 h 1652926"/>
              <a:gd name="connsiteX4" fmla="*/ 227600 w 790888"/>
              <a:gd name="connsiteY4" fmla="*/ 315652 h 1652926"/>
              <a:gd name="connsiteX5" fmla="*/ 480960 w 790888"/>
              <a:gd name="connsiteY5" fmla="*/ 315652 h 1652926"/>
              <a:gd name="connsiteX6" fmla="*/ 522149 w 790888"/>
              <a:gd name="connsiteY6" fmla="*/ 274463 h 1652926"/>
              <a:gd name="connsiteX7" fmla="*/ 563338 w 790888"/>
              <a:gd name="connsiteY7" fmla="*/ 315652 h 1652926"/>
              <a:gd name="connsiteX8" fmla="*/ 522149 w 790888"/>
              <a:gd name="connsiteY8" fmla="*/ 356841 h 1652926"/>
              <a:gd name="connsiteX9" fmla="*/ 480960 w 790888"/>
              <a:gd name="connsiteY9" fmla="*/ 315652 h 1652926"/>
              <a:gd name="connsiteX0" fmla="*/ 181151 w 790888"/>
              <a:gd name="connsiteY0" fmla="*/ 606356 h 1652926"/>
              <a:gd name="connsiteX1" fmla="*/ 609288 w 790888"/>
              <a:gd name="connsiteY1" fmla="*/ 606356 h 1652926"/>
              <a:gd name="connsiteX0" fmla="*/ 52 w 790888"/>
              <a:gd name="connsiteY0" fmla="*/ 433912 h 1652926"/>
              <a:gd name="connsiteX1" fmla="*/ 395470 w 790888"/>
              <a:gd name="connsiteY1" fmla="*/ 38494 h 1652926"/>
              <a:gd name="connsiteX2" fmla="*/ 774412 w 790888"/>
              <a:gd name="connsiteY2" fmla="*/ 1282409 h 1652926"/>
              <a:gd name="connsiteX3" fmla="*/ 370756 w 790888"/>
              <a:gd name="connsiteY3" fmla="*/ 1611925 h 1652926"/>
              <a:gd name="connsiteX4" fmla="*/ 52 w 790888"/>
              <a:gd name="connsiteY4" fmla="*/ 433912 h 1652926"/>
              <a:gd name="connsiteX0" fmla="*/ 52 w 774412"/>
              <a:gd name="connsiteY0" fmla="*/ 433912 h 1652926"/>
              <a:gd name="connsiteX1" fmla="*/ 395470 w 774412"/>
              <a:gd name="connsiteY1" fmla="*/ 38494 h 1652926"/>
              <a:gd name="connsiteX2" fmla="*/ 774412 w 774412"/>
              <a:gd name="connsiteY2" fmla="*/ 1224745 h 1652926"/>
              <a:gd name="connsiteX3" fmla="*/ 395470 w 774412"/>
              <a:gd name="connsiteY3" fmla="*/ 1620163 h 1652926"/>
              <a:gd name="connsiteX4" fmla="*/ 52 w 774412"/>
              <a:gd name="connsiteY4" fmla="*/ 433912 h 1652926"/>
              <a:gd name="connsiteX0" fmla="*/ 227600 w 774412"/>
              <a:gd name="connsiteY0" fmla="*/ 315652 h 1652926"/>
              <a:gd name="connsiteX1" fmla="*/ 268789 w 774412"/>
              <a:gd name="connsiteY1" fmla="*/ 274463 h 1652926"/>
              <a:gd name="connsiteX2" fmla="*/ 309978 w 774412"/>
              <a:gd name="connsiteY2" fmla="*/ 315652 h 1652926"/>
              <a:gd name="connsiteX3" fmla="*/ 268789 w 774412"/>
              <a:gd name="connsiteY3" fmla="*/ 356841 h 1652926"/>
              <a:gd name="connsiteX4" fmla="*/ 227600 w 774412"/>
              <a:gd name="connsiteY4" fmla="*/ 315652 h 1652926"/>
              <a:gd name="connsiteX5" fmla="*/ 480960 w 774412"/>
              <a:gd name="connsiteY5" fmla="*/ 315652 h 1652926"/>
              <a:gd name="connsiteX6" fmla="*/ 522149 w 774412"/>
              <a:gd name="connsiteY6" fmla="*/ 274463 h 1652926"/>
              <a:gd name="connsiteX7" fmla="*/ 563338 w 774412"/>
              <a:gd name="connsiteY7" fmla="*/ 315652 h 1652926"/>
              <a:gd name="connsiteX8" fmla="*/ 522149 w 774412"/>
              <a:gd name="connsiteY8" fmla="*/ 356841 h 1652926"/>
              <a:gd name="connsiteX9" fmla="*/ 480960 w 774412"/>
              <a:gd name="connsiteY9" fmla="*/ 315652 h 1652926"/>
              <a:gd name="connsiteX0" fmla="*/ 181151 w 774412"/>
              <a:gd name="connsiteY0" fmla="*/ 606356 h 1652926"/>
              <a:gd name="connsiteX1" fmla="*/ 609288 w 774412"/>
              <a:gd name="connsiteY1" fmla="*/ 606356 h 1652926"/>
              <a:gd name="connsiteX0" fmla="*/ 52 w 774412"/>
              <a:gd name="connsiteY0" fmla="*/ 433912 h 1652926"/>
              <a:gd name="connsiteX1" fmla="*/ 395470 w 774412"/>
              <a:gd name="connsiteY1" fmla="*/ 38494 h 1652926"/>
              <a:gd name="connsiteX2" fmla="*/ 774412 w 774412"/>
              <a:gd name="connsiteY2" fmla="*/ 1282409 h 1652926"/>
              <a:gd name="connsiteX3" fmla="*/ 370756 w 774412"/>
              <a:gd name="connsiteY3" fmla="*/ 1611925 h 1652926"/>
              <a:gd name="connsiteX4" fmla="*/ 52 w 774412"/>
              <a:gd name="connsiteY4" fmla="*/ 433912 h 1652926"/>
              <a:gd name="connsiteX0" fmla="*/ 0 w 774360"/>
              <a:gd name="connsiteY0" fmla="*/ 430477 h 1648369"/>
              <a:gd name="connsiteX1" fmla="*/ 395418 w 774360"/>
              <a:gd name="connsiteY1" fmla="*/ 35059 h 1648369"/>
              <a:gd name="connsiteX2" fmla="*/ 774360 w 774360"/>
              <a:gd name="connsiteY2" fmla="*/ 1221310 h 1648369"/>
              <a:gd name="connsiteX3" fmla="*/ 395418 w 774360"/>
              <a:gd name="connsiteY3" fmla="*/ 1616728 h 1648369"/>
              <a:gd name="connsiteX4" fmla="*/ 0 w 774360"/>
              <a:gd name="connsiteY4" fmla="*/ 430477 h 1648369"/>
              <a:gd name="connsiteX0" fmla="*/ 227548 w 774360"/>
              <a:gd name="connsiteY0" fmla="*/ 312217 h 1648369"/>
              <a:gd name="connsiteX1" fmla="*/ 268737 w 774360"/>
              <a:gd name="connsiteY1" fmla="*/ 271028 h 1648369"/>
              <a:gd name="connsiteX2" fmla="*/ 309926 w 774360"/>
              <a:gd name="connsiteY2" fmla="*/ 312217 h 1648369"/>
              <a:gd name="connsiteX3" fmla="*/ 268737 w 774360"/>
              <a:gd name="connsiteY3" fmla="*/ 353406 h 1648369"/>
              <a:gd name="connsiteX4" fmla="*/ 227548 w 774360"/>
              <a:gd name="connsiteY4" fmla="*/ 312217 h 1648369"/>
              <a:gd name="connsiteX5" fmla="*/ 480908 w 774360"/>
              <a:gd name="connsiteY5" fmla="*/ 312217 h 1648369"/>
              <a:gd name="connsiteX6" fmla="*/ 522097 w 774360"/>
              <a:gd name="connsiteY6" fmla="*/ 271028 h 1648369"/>
              <a:gd name="connsiteX7" fmla="*/ 563286 w 774360"/>
              <a:gd name="connsiteY7" fmla="*/ 312217 h 1648369"/>
              <a:gd name="connsiteX8" fmla="*/ 522097 w 774360"/>
              <a:gd name="connsiteY8" fmla="*/ 353406 h 1648369"/>
              <a:gd name="connsiteX9" fmla="*/ 480908 w 774360"/>
              <a:gd name="connsiteY9" fmla="*/ 312217 h 1648369"/>
              <a:gd name="connsiteX0" fmla="*/ 181099 w 774360"/>
              <a:gd name="connsiteY0" fmla="*/ 602921 h 1648369"/>
              <a:gd name="connsiteX1" fmla="*/ 609236 w 774360"/>
              <a:gd name="connsiteY1" fmla="*/ 602921 h 1648369"/>
              <a:gd name="connsiteX0" fmla="*/ 49427 w 774360"/>
              <a:gd name="connsiteY0" fmla="*/ 1328401 h 1648369"/>
              <a:gd name="connsiteX1" fmla="*/ 395418 w 774360"/>
              <a:gd name="connsiteY1" fmla="*/ 35059 h 1648369"/>
              <a:gd name="connsiteX2" fmla="*/ 774360 w 774360"/>
              <a:gd name="connsiteY2" fmla="*/ 1278974 h 1648369"/>
              <a:gd name="connsiteX3" fmla="*/ 370704 w 774360"/>
              <a:gd name="connsiteY3" fmla="*/ 1608490 h 1648369"/>
              <a:gd name="connsiteX4" fmla="*/ 49427 w 774360"/>
              <a:gd name="connsiteY4" fmla="*/ 1328401 h 1648369"/>
              <a:gd name="connsiteX0" fmla="*/ 0 w 757884"/>
              <a:gd name="connsiteY0" fmla="*/ 1268771 h 1583570"/>
              <a:gd name="connsiteX1" fmla="*/ 378942 w 757884"/>
              <a:gd name="connsiteY1" fmla="*/ 143 h 1583570"/>
              <a:gd name="connsiteX2" fmla="*/ 757884 w 757884"/>
              <a:gd name="connsiteY2" fmla="*/ 1186394 h 1583570"/>
              <a:gd name="connsiteX3" fmla="*/ 378942 w 757884"/>
              <a:gd name="connsiteY3" fmla="*/ 1581812 h 1583570"/>
              <a:gd name="connsiteX4" fmla="*/ 0 w 757884"/>
              <a:gd name="connsiteY4" fmla="*/ 1268771 h 1583570"/>
              <a:gd name="connsiteX0" fmla="*/ 211072 w 757884"/>
              <a:gd name="connsiteY0" fmla="*/ 277301 h 1583570"/>
              <a:gd name="connsiteX1" fmla="*/ 252261 w 757884"/>
              <a:gd name="connsiteY1" fmla="*/ 236112 h 1583570"/>
              <a:gd name="connsiteX2" fmla="*/ 293450 w 757884"/>
              <a:gd name="connsiteY2" fmla="*/ 277301 h 1583570"/>
              <a:gd name="connsiteX3" fmla="*/ 252261 w 757884"/>
              <a:gd name="connsiteY3" fmla="*/ 318490 h 1583570"/>
              <a:gd name="connsiteX4" fmla="*/ 211072 w 757884"/>
              <a:gd name="connsiteY4" fmla="*/ 277301 h 1583570"/>
              <a:gd name="connsiteX5" fmla="*/ 464432 w 757884"/>
              <a:gd name="connsiteY5" fmla="*/ 277301 h 1583570"/>
              <a:gd name="connsiteX6" fmla="*/ 505621 w 757884"/>
              <a:gd name="connsiteY6" fmla="*/ 236112 h 1583570"/>
              <a:gd name="connsiteX7" fmla="*/ 546810 w 757884"/>
              <a:gd name="connsiteY7" fmla="*/ 277301 h 1583570"/>
              <a:gd name="connsiteX8" fmla="*/ 505621 w 757884"/>
              <a:gd name="connsiteY8" fmla="*/ 318490 h 1583570"/>
              <a:gd name="connsiteX9" fmla="*/ 464432 w 757884"/>
              <a:gd name="connsiteY9" fmla="*/ 277301 h 1583570"/>
              <a:gd name="connsiteX0" fmla="*/ 164623 w 757884"/>
              <a:gd name="connsiteY0" fmla="*/ 568005 h 1583570"/>
              <a:gd name="connsiteX1" fmla="*/ 592760 w 757884"/>
              <a:gd name="connsiteY1" fmla="*/ 568005 h 1583570"/>
              <a:gd name="connsiteX0" fmla="*/ 32951 w 757884"/>
              <a:gd name="connsiteY0" fmla="*/ 1293485 h 1583570"/>
              <a:gd name="connsiteX1" fmla="*/ 378942 w 757884"/>
              <a:gd name="connsiteY1" fmla="*/ 143 h 1583570"/>
              <a:gd name="connsiteX2" fmla="*/ 757884 w 757884"/>
              <a:gd name="connsiteY2" fmla="*/ 1244058 h 1583570"/>
              <a:gd name="connsiteX3" fmla="*/ 354228 w 757884"/>
              <a:gd name="connsiteY3" fmla="*/ 1573574 h 1583570"/>
              <a:gd name="connsiteX4" fmla="*/ 32951 w 757884"/>
              <a:gd name="connsiteY4" fmla="*/ 1293485 h 1583570"/>
              <a:gd name="connsiteX0" fmla="*/ 0 w 757884"/>
              <a:gd name="connsiteY0" fmla="*/ 1268771 h 1583570"/>
              <a:gd name="connsiteX1" fmla="*/ 378942 w 757884"/>
              <a:gd name="connsiteY1" fmla="*/ 143 h 1583570"/>
              <a:gd name="connsiteX2" fmla="*/ 757884 w 757884"/>
              <a:gd name="connsiteY2" fmla="*/ 1186394 h 1583570"/>
              <a:gd name="connsiteX3" fmla="*/ 378942 w 757884"/>
              <a:gd name="connsiteY3" fmla="*/ 1581812 h 1583570"/>
              <a:gd name="connsiteX4" fmla="*/ 0 w 757884"/>
              <a:gd name="connsiteY4" fmla="*/ 1268771 h 1583570"/>
              <a:gd name="connsiteX0" fmla="*/ 211072 w 757884"/>
              <a:gd name="connsiteY0" fmla="*/ 277301 h 1583570"/>
              <a:gd name="connsiteX1" fmla="*/ 252261 w 757884"/>
              <a:gd name="connsiteY1" fmla="*/ 236112 h 1583570"/>
              <a:gd name="connsiteX2" fmla="*/ 293450 w 757884"/>
              <a:gd name="connsiteY2" fmla="*/ 277301 h 1583570"/>
              <a:gd name="connsiteX3" fmla="*/ 252261 w 757884"/>
              <a:gd name="connsiteY3" fmla="*/ 318490 h 1583570"/>
              <a:gd name="connsiteX4" fmla="*/ 211072 w 757884"/>
              <a:gd name="connsiteY4" fmla="*/ 277301 h 1583570"/>
              <a:gd name="connsiteX5" fmla="*/ 464432 w 757884"/>
              <a:gd name="connsiteY5" fmla="*/ 277301 h 1583570"/>
              <a:gd name="connsiteX6" fmla="*/ 505621 w 757884"/>
              <a:gd name="connsiteY6" fmla="*/ 236112 h 1583570"/>
              <a:gd name="connsiteX7" fmla="*/ 546810 w 757884"/>
              <a:gd name="connsiteY7" fmla="*/ 277301 h 1583570"/>
              <a:gd name="connsiteX8" fmla="*/ 505621 w 757884"/>
              <a:gd name="connsiteY8" fmla="*/ 318490 h 1583570"/>
              <a:gd name="connsiteX9" fmla="*/ 464432 w 757884"/>
              <a:gd name="connsiteY9" fmla="*/ 277301 h 1583570"/>
              <a:gd name="connsiteX0" fmla="*/ 164623 w 757884"/>
              <a:gd name="connsiteY0" fmla="*/ 568005 h 1583570"/>
              <a:gd name="connsiteX1" fmla="*/ 592760 w 757884"/>
              <a:gd name="connsiteY1" fmla="*/ 568005 h 1583570"/>
              <a:gd name="connsiteX0" fmla="*/ 32951 w 757884"/>
              <a:gd name="connsiteY0" fmla="*/ 1293485 h 1583570"/>
              <a:gd name="connsiteX1" fmla="*/ 461320 w 757884"/>
              <a:gd name="connsiteY1" fmla="*/ 947494 h 1583570"/>
              <a:gd name="connsiteX2" fmla="*/ 757884 w 757884"/>
              <a:gd name="connsiteY2" fmla="*/ 1244058 h 1583570"/>
              <a:gd name="connsiteX3" fmla="*/ 354228 w 757884"/>
              <a:gd name="connsiteY3" fmla="*/ 1573574 h 1583570"/>
              <a:gd name="connsiteX4" fmla="*/ 32951 w 757884"/>
              <a:gd name="connsiteY4" fmla="*/ 1293485 h 1583570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11329 w 758141"/>
              <a:gd name="connsiteY0" fmla="*/ 41189 h 1346307"/>
              <a:gd name="connsiteX1" fmla="*/ 252518 w 758141"/>
              <a:gd name="connsiteY1" fmla="*/ 0 h 1346307"/>
              <a:gd name="connsiteX2" fmla="*/ 293707 w 758141"/>
              <a:gd name="connsiteY2" fmla="*/ 41189 h 1346307"/>
              <a:gd name="connsiteX3" fmla="*/ 252518 w 758141"/>
              <a:gd name="connsiteY3" fmla="*/ 82378 h 1346307"/>
              <a:gd name="connsiteX4" fmla="*/ 211329 w 758141"/>
              <a:gd name="connsiteY4" fmla="*/ 41189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331893 h 1346307"/>
              <a:gd name="connsiteX1" fmla="*/ 593017 w 758141"/>
              <a:gd name="connsiteY1" fmla="*/ 331893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11329 w 758141"/>
              <a:gd name="connsiteY0" fmla="*/ 41189 h 1346307"/>
              <a:gd name="connsiteX1" fmla="*/ 252518 w 758141"/>
              <a:gd name="connsiteY1" fmla="*/ 0 h 1346307"/>
              <a:gd name="connsiteX2" fmla="*/ 293707 w 758141"/>
              <a:gd name="connsiteY2" fmla="*/ 41189 h 1346307"/>
              <a:gd name="connsiteX3" fmla="*/ 252518 w 758141"/>
              <a:gd name="connsiteY3" fmla="*/ 82378 h 1346307"/>
              <a:gd name="connsiteX4" fmla="*/ 211329 w 758141"/>
              <a:gd name="connsiteY4" fmla="*/ 41189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1098012 h 1346307"/>
              <a:gd name="connsiteX1" fmla="*/ 593017 w 758141"/>
              <a:gd name="connsiteY1" fmla="*/ 331893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11329 w 758141"/>
              <a:gd name="connsiteY0" fmla="*/ 41189 h 1346307"/>
              <a:gd name="connsiteX1" fmla="*/ 252518 w 758141"/>
              <a:gd name="connsiteY1" fmla="*/ 0 h 1346307"/>
              <a:gd name="connsiteX2" fmla="*/ 293707 w 758141"/>
              <a:gd name="connsiteY2" fmla="*/ 41189 h 1346307"/>
              <a:gd name="connsiteX3" fmla="*/ 252518 w 758141"/>
              <a:gd name="connsiteY3" fmla="*/ 82378 h 1346307"/>
              <a:gd name="connsiteX4" fmla="*/ 211329 w 758141"/>
              <a:gd name="connsiteY4" fmla="*/ 41189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1098012 h 1346307"/>
              <a:gd name="connsiteX1" fmla="*/ 601255 w 758141"/>
              <a:gd name="connsiteY1" fmla="*/ 1073298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78330 h 1391978"/>
              <a:gd name="connsiteX1" fmla="*/ 436864 w 758141"/>
              <a:gd name="connsiteY1" fmla="*/ 765291 h 1391978"/>
              <a:gd name="connsiteX2" fmla="*/ 758141 w 758141"/>
              <a:gd name="connsiteY2" fmla="*/ 995953 h 1391978"/>
              <a:gd name="connsiteX3" fmla="*/ 379199 w 758141"/>
              <a:gd name="connsiteY3" fmla="*/ 1391371 h 1391978"/>
              <a:gd name="connsiteX4" fmla="*/ 257 w 758141"/>
              <a:gd name="connsiteY4" fmla="*/ 1078330 h 1391978"/>
              <a:gd name="connsiteX0" fmla="*/ 211329 w 758141"/>
              <a:gd name="connsiteY0" fmla="*/ 86860 h 1391978"/>
              <a:gd name="connsiteX1" fmla="*/ 252518 w 758141"/>
              <a:gd name="connsiteY1" fmla="*/ 45671 h 1391978"/>
              <a:gd name="connsiteX2" fmla="*/ 293707 w 758141"/>
              <a:gd name="connsiteY2" fmla="*/ 86860 h 1391978"/>
              <a:gd name="connsiteX3" fmla="*/ 285470 w 758141"/>
              <a:gd name="connsiteY3" fmla="*/ 1050687 h 1391978"/>
              <a:gd name="connsiteX4" fmla="*/ 211329 w 758141"/>
              <a:gd name="connsiteY4" fmla="*/ 86860 h 1391978"/>
              <a:gd name="connsiteX5" fmla="*/ 464689 w 758141"/>
              <a:gd name="connsiteY5" fmla="*/ 86860 h 1391978"/>
              <a:gd name="connsiteX6" fmla="*/ 505878 w 758141"/>
              <a:gd name="connsiteY6" fmla="*/ 45671 h 1391978"/>
              <a:gd name="connsiteX7" fmla="*/ 547067 w 758141"/>
              <a:gd name="connsiteY7" fmla="*/ 86860 h 1391978"/>
              <a:gd name="connsiteX8" fmla="*/ 505878 w 758141"/>
              <a:gd name="connsiteY8" fmla="*/ 128049 h 1391978"/>
              <a:gd name="connsiteX9" fmla="*/ 464689 w 758141"/>
              <a:gd name="connsiteY9" fmla="*/ 86860 h 1391978"/>
              <a:gd name="connsiteX0" fmla="*/ 164880 w 758141"/>
              <a:gd name="connsiteY0" fmla="*/ 1143683 h 1391978"/>
              <a:gd name="connsiteX1" fmla="*/ 601255 w 758141"/>
              <a:gd name="connsiteY1" fmla="*/ 1118969 h 1391978"/>
              <a:gd name="connsiteX0" fmla="*/ 33208 w 758141"/>
              <a:gd name="connsiteY0" fmla="*/ 1103044 h 1391978"/>
              <a:gd name="connsiteX1" fmla="*/ 461577 w 758141"/>
              <a:gd name="connsiteY1" fmla="*/ 757053 h 1391978"/>
              <a:gd name="connsiteX2" fmla="*/ 758141 w 758141"/>
              <a:gd name="connsiteY2" fmla="*/ 1053617 h 1391978"/>
              <a:gd name="connsiteX3" fmla="*/ 354485 w 758141"/>
              <a:gd name="connsiteY3" fmla="*/ 1383133 h 1391978"/>
              <a:gd name="connsiteX4" fmla="*/ 33208 w 758141"/>
              <a:gd name="connsiteY4" fmla="*/ 1103044 h 1391978"/>
              <a:gd name="connsiteX0" fmla="*/ 257 w 758141"/>
              <a:gd name="connsiteY0" fmla="*/ 1086794 h 1400442"/>
              <a:gd name="connsiteX1" fmla="*/ 436864 w 758141"/>
              <a:gd name="connsiteY1" fmla="*/ 773755 h 1400442"/>
              <a:gd name="connsiteX2" fmla="*/ 758141 w 758141"/>
              <a:gd name="connsiteY2" fmla="*/ 1004417 h 1400442"/>
              <a:gd name="connsiteX3" fmla="*/ 379199 w 758141"/>
              <a:gd name="connsiteY3" fmla="*/ 1399835 h 1400442"/>
              <a:gd name="connsiteX4" fmla="*/ 257 w 758141"/>
              <a:gd name="connsiteY4" fmla="*/ 1086794 h 1400442"/>
              <a:gd name="connsiteX0" fmla="*/ 211329 w 758141"/>
              <a:gd name="connsiteY0" fmla="*/ 95324 h 1400442"/>
              <a:gd name="connsiteX1" fmla="*/ 252518 w 758141"/>
              <a:gd name="connsiteY1" fmla="*/ 54135 h 1400442"/>
              <a:gd name="connsiteX2" fmla="*/ 318420 w 758141"/>
              <a:gd name="connsiteY2" fmla="*/ 894394 h 1400442"/>
              <a:gd name="connsiteX3" fmla="*/ 285470 w 758141"/>
              <a:gd name="connsiteY3" fmla="*/ 1059151 h 1400442"/>
              <a:gd name="connsiteX4" fmla="*/ 211329 w 758141"/>
              <a:gd name="connsiteY4" fmla="*/ 95324 h 1400442"/>
              <a:gd name="connsiteX5" fmla="*/ 464689 w 758141"/>
              <a:gd name="connsiteY5" fmla="*/ 95324 h 1400442"/>
              <a:gd name="connsiteX6" fmla="*/ 505878 w 758141"/>
              <a:gd name="connsiteY6" fmla="*/ 54135 h 1400442"/>
              <a:gd name="connsiteX7" fmla="*/ 547067 w 758141"/>
              <a:gd name="connsiteY7" fmla="*/ 95324 h 1400442"/>
              <a:gd name="connsiteX8" fmla="*/ 505878 w 758141"/>
              <a:gd name="connsiteY8" fmla="*/ 136513 h 1400442"/>
              <a:gd name="connsiteX9" fmla="*/ 464689 w 758141"/>
              <a:gd name="connsiteY9" fmla="*/ 95324 h 1400442"/>
              <a:gd name="connsiteX0" fmla="*/ 164880 w 758141"/>
              <a:gd name="connsiteY0" fmla="*/ 1152147 h 1400442"/>
              <a:gd name="connsiteX1" fmla="*/ 601255 w 758141"/>
              <a:gd name="connsiteY1" fmla="*/ 1127433 h 1400442"/>
              <a:gd name="connsiteX0" fmla="*/ 33208 w 758141"/>
              <a:gd name="connsiteY0" fmla="*/ 1111508 h 1400442"/>
              <a:gd name="connsiteX1" fmla="*/ 461577 w 758141"/>
              <a:gd name="connsiteY1" fmla="*/ 765517 h 1400442"/>
              <a:gd name="connsiteX2" fmla="*/ 758141 w 758141"/>
              <a:gd name="connsiteY2" fmla="*/ 1062081 h 1400442"/>
              <a:gd name="connsiteX3" fmla="*/ 354485 w 758141"/>
              <a:gd name="connsiteY3" fmla="*/ 1391597 h 1400442"/>
              <a:gd name="connsiteX4" fmla="*/ 33208 w 758141"/>
              <a:gd name="connsiteY4" fmla="*/ 1111508 h 1400442"/>
              <a:gd name="connsiteX0" fmla="*/ 257 w 758141"/>
              <a:gd name="connsiteY0" fmla="*/ 1086794 h 1400442"/>
              <a:gd name="connsiteX1" fmla="*/ 436864 w 758141"/>
              <a:gd name="connsiteY1" fmla="*/ 773755 h 1400442"/>
              <a:gd name="connsiteX2" fmla="*/ 758141 w 758141"/>
              <a:gd name="connsiteY2" fmla="*/ 1004417 h 1400442"/>
              <a:gd name="connsiteX3" fmla="*/ 379199 w 758141"/>
              <a:gd name="connsiteY3" fmla="*/ 1399835 h 1400442"/>
              <a:gd name="connsiteX4" fmla="*/ 257 w 758141"/>
              <a:gd name="connsiteY4" fmla="*/ 1086794 h 1400442"/>
              <a:gd name="connsiteX0" fmla="*/ 211329 w 758141"/>
              <a:gd name="connsiteY0" fmla="*/ 95324 h 1400442"/>
              <a:gd name="connsiteX1" fmla="*/ 252518 w 758141"/>
              <a:gd name="connsiteY1" fmla="*/ 54135 h 1400442"/>
              <a:gd name="connsiteX2" fmla="*/ 318420 w 758141"/>
              <a:gd name="connsiteY2" fmla="*/ 894394 h 1400442"/>
              <a:gd name="connsiteX3" fmla="*/ 285470 w 758141"/>
              <a:gd name="connsiteY3" fmla="*/ 1059151 h 1400442"/>
              <a:gd name="connsiteX4" fmla="*/ 219567 w 758141"/>
              <a:gd name="connsiteY4" fmla="*/ 985010 h 1400442"/>
              <a:gd name="connsiteX5" fmla="*/ 464689 w 758141"/>
              <a:gd name="connsiteY5" fmla="*/ 95324 h 1400442"/>
              <a:gd name="connsiteX6" fmla="*/ 505878 w 758141"/>
              <a:gd name="connsiteY6" fmla="*/ 54135 h 1400442"/>
              <a:gd name="connsiteX7" fmla="*/ 547067 w 758141"/>
              <a:gd name="connsiteY7" fmla="*/ 95324 h 1400442"/>
              <a:gd name="connsiteX8" fmla="*/ 505878 w 758141"/>
              <a:gd name="connsiteY8" fmla="*/ 136513 h 1400442"/>
              <a:gd name="connsiteX9" fmla="*/ 464689 w 758141"/>
              <a:gd name="connsiteY9" fmla="*/ 95324 h 1400442"/>
              <a:gd name="connsiteX0" fmla="*/ 164880 w 758141"/>
              <a:gd name="connsiteY0" fmla="*/ 1152147 h 1400442"/>
              <a:gd name="connsiteX1" fmla="*/ 601255 w 758141"/>
              <a:gd name="connsiteY1" fmla="*/ 1127433 h 1400442"/>
              <a:gd name="connsiteX0" fmla="*/ 33208 w 758141"/>
              <a:gd name="connsiteY0" fmla="*/ 1111508 h 1400442"/>
              <a:gd name="connsiteX1" fmla="*/ 461577 w 758141"/>
              <a:gd name="connsiteY1" fmla="*/ 765517 h 1400442"/>
              <a:gd name="connsiteX2" fmla="*/ 758141 w 758141"/>
              <a:gd name="connsiteY2" fmla="*/ 1062081 h 1400442"/>
              <a:gd name="connsiteX3" fmla="*/ 354485 w 758141"/>
              <a:gd name="connsiteY3" fmla="*/ 1391597 h 1400442"/>
              <a:gd name="connsiteX4" fmla="*/ 33208 w 758141"/>
              <a:gd name="connsiteY4" fmla="*/ 1111508 h 1400442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11329 w 758141"/>
              <a:gd name="connsiteY0" fmla="*/ 41189 h 1346307"/>
              <a:gd name="connsiteX1" fmla="*/ 277231 w 758141"/>
              <a:gd name="connsiteY1" fmla="*/ 856735 h 1346307"/>
              <a:gd name="connsiteX2" fmla="*/ 318420 w 758141"/>
              <a:gd name="connsiteY2" fmla="*/ 840259 h 1346307"/>
              <a:gd name="connsiteX3" fmla="*/ 285470 w 758141"/>
              <a:gd name="connsiteY3" fmla="*/ 1005016 h 1346307"/>
              <a:gd name="connsiteX4" fmla="*/ 219567 w 758141"/>
              <a:gd name="connsiteY4" fmla="*/ 930875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1098012 h 1346307"/>
              <a:gd name="connsiteX1" fmla="*/ 601255 w 758141"/>
              <a:gd name="connsiteY1" fmla="*/ 1073298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52518 w 758141"/>
              <a:gd name="connsiteY0" fmla="*/ 889686 h 1346307"/>
              <a:gd name="connsiteX1" fmla="*/ 277231 w 758141"/>
              <a:gd name="connsiteY1" fmla="*/ 856735 h 1346307"/>
              <a:gd name="connsiteX2" fmla="*/ 318420 w 758141"/>
              <a:gd name="connsiteY2" fmla="*/ 840259 h 1346307"/>
              <a:gd name="connsiteX3" fmla="*/ 285470 w 758141"/>
              <a:gd name="connsiteY3" fmla="*/ 1005016 h 1346307"/>
              <a:gd name="connsiteX4" fmla="*/ 219567 w 758141"/>
              <a:gd name="connsiteY4" fmla="*/ 930875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1098012 h 1346307"/>
              <a:gd name="connsiteX1" fmla="*/ 601255 w 758141"/>
              <a:gd name="connsiteY1" fmla="*/ 1073298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75365 h 1389013"/>
              <a:gd name="connsiteX1" fmla="*/ 436864 w 758141"/>
              <a:gd name="connsiteY1" fmla="*/ 762326 h 1389013"/>
              <a:gd name="connsiteX2" fmla="*/ 758141 w 758141"/>
              <a:gd name="connsiteY2" fmla="*/ 992988 h 1389013"/>
              <a:gd name="connsiteX3" fmla="*/ 379199 w 758141"/>
              <a:gd name="connsiteY3" fmla="*/ 1388406 h 1389013"/>
              <a:gd name="connsiteX4" fmla="*/ 257 w 758141"/>
              <a:gd name="connsiteY4" fmla="*/ 1075365 h 1389013"/>
              <a:gd name="connsiteX0" fmla="*/ 252518 w 758141"/>
              <a:gd name="connsiteY0" fmla="*/ 932392 h 1389013"/>
              <a:gd name="connsiteX1" fmla="*/ 277231 w 758141"/>
              <a:gd name="connsiteY1" fmla="*/ 899441 h 1389013"/>
              <a:gd name="connsiteX2" fmla="*/ 318420 w 758141"/>
              <a:gd name="connsiteY2" fmla="*/ 882965 h 1389013"/>
              <a:gd name="connsiteX3" fmla="*/ 285470 w 758141"/>
              <a:gd name="connsiteY3" fmla="*/ 1047722 h 1389013"/>
              <a:gd name="connsiteX4" fmla="*/ 219567 w 758141"/>
              <a:gd name="connsiteY4" fmla="*/ 973581 h 1389013"/>
              <a:gd name="connsiteX5" fmla="*/ 464689 w 758141"/>
              <a:gd name="connsiteY5" fmla="*/ 83895 h 1389013"/>
              <a:gd name="connsiteX6" fmla="*/ 505878 w 758141"/>
              <a:gd name="connsiteY6" fmla="*/ 42706 h 1389013"/>
              <a:gd name="connsiteX7" fmla="*/ 547067 w 758141"/>
              <a:gd name="connsiteY7" fmla="*/ 83895 h 1389013"/>
              <a:gd name="connsiteX8" fmla="*/ 497640 w 758141"/>
              <a:gd name="connsiteY8" fmla="*/ 1006532 h 1389013"/>
              <a:gd name="connsiteX9" fmla="*/ 464689 w 758141"/>
              <a:gd name="connsiteY9" fmla="*/ 83895 h 1389013"/>
              <a:gd name="connsiteX0" fmla="*/ 164880 w 758141"/>
              <a:gd name="connsiteY0" fmla="*/ 1140718 h 1389013"/>
              <a:gd name="connsiteX1" fmla="*/ 601255 w 758141"/>
              <a:gd name="connsiteY1" fmla="*/ 1116004 h 1389013"/>
              <a:gd name="connsiteX0" fmla="*/ 33208 w 758141"/>
              <a:gd name="connsiteY0" fmla="*/ 1100079 h 1389013"/>
              <a:gd name="connsiteX1" fmla="*/ 461577 w 758141"/>
              <a:gd name="connsiteY1" fmla="*/ 754088 h 1389013"/>
              <a:gd name="connsiteX2" fmla="*/ 758141 w 758141"/>
              <a:gd name="connsiteY2" fmla="*/ 1050652 h 1389013"/>
              <a:gd name="connsiteX3" fmla="*/ 354485 w 758141"/>
              <a:gd name="connsiteY3" fmla="*/ 1380168 h 1389013"/>
              <a:gd name="connsiteX4" fmla="*/ 33208 w 758141"/>
              <a:gd name="connsiteY4" fmla="*/ 1100079 h 1389013"/>
              <a:gd name="connsiteX0" fmla="*/ 257 w 758141"/>
              <a:gd name="connsiteY0" fmla="*/ 1088004 h 1401652"/>
              <a:gd name="connsiteX1" fmla="*/ 436864 w 758141"/>
              <a:gd name="connsiteY1" fmla="*/ 774965 h 1401652"/>
              <a:gd name="connsiteX2" fmla="*/ 758141 w 758141"/>
              <a:gd name="connsiteY2" fmla="*/ 1005627 h 1401652"/>
              <a:gd name="connsiteX3" fmla="*/ 379199 w 758141"/>
              <a:gd name="connsiteY3" fmla="*/ 1401045 h 1401652"/>
              <a:gd name="connsiteX4" fmla="*/ 257 w 758141"/>
              <a:gd name="connsiteY4" fmla="*/ 1088004 h 1401652"/>
              <a:gd name="connsiteX0" fmla="*/ 252518 w 758141"/>
              <a:gd name="connsiteY0" fmla="*/ 945031 h 1401652"/>
              <a:gd name="connsiteX1" fmla="*/ 277231 w 758141"/>
              <a:gd name="connsiteY1" fmla="*/ 912080 h 1401652"/>
              <a:gd name="connsiteX2" fmla="*/ 318420 w 758141"/>
              <a:gd name="connsiteY2" fmla="*/ 895604 h 1401652"/>
              <a:gd name="connsiteX3" fmla="*/ 285470 w 758141"/>
              <a:gd name="connsiteY3" fmla="*/ 1060361 h 1401652"/>
              <a:gd name="connsiteX4" fmla="*/ 219567 w 758141"/>
              <a:gd name="connsiteY4" fmla="*/ 986220 h 1401652"/>
              <a:gd name="connsiteX5" fmla="*/ 464689 w 758141"/>
              <a:gd name="connsiteY5" fmla="*/ 96534 h 1401652"/>
              <a:gd name="connsiteX6" fmla="*/ 505878 w 758141"/>
              <a:gd name="connsiteY6" fmla="*/ 55345 h 1401652"/>
              <a:gd name="connsiteX7" fmla="*/ 571781 w 758141"/>
              <a:gd name="connsiteY7" fmla="*/ 912080 h 1401652"/>
              <a:gd name="connsiteX8" fmla="*/ 497640 w 758141"/>
              <a:gd name="connsiteY8" fmla="*/ 1019171 h 1401652"/>
              <a:gd name="connsiteX9" fmla="*/ 464689 w 758141"/>
              <a:gd name="connsiteY9" fmla="*/ 96534 h 1401652"/>
              <a:gd name="connsiteX0" fmla="*/ 164880 w 758141"/>
              <a:gd name="connsiteY0" fmla="*/ 1153357 h 1401652"/>
              <a:gd name="connsiteX1" fmla="*/ 601255 w 758141"/>
              <a:gd name="connsiteY1" fmla="*/ 1128643 h 1401652"/>
              <a:gd name="connsiteX0" fmla="*/ 33208 w 758141"/>
              <a:gd name="connsiteY0" fmla="*/ 1112718 h 1401652"/>
              <a:gd name="connsiteX1" fmla="*/ 461577 w 758141"/>
              <a:gd name="connsiteY1" fmla="*/ 766727 h 1401652"/>
              <a:gd name="connsiteX2" fmla="*/ 758141 w 758141"/>
              <a:gd name="connsiteY2" fmla="*/ 1063291 h 1401652"/>
              <a:gd name="connsiteX3" fmla="*/ 354485 w 758141"/>
              <a:gd name="connsiteY3" fmla="*/ 1392807 h 1401652"/>
              <a:gd name="connsiteX4" fmla="*/ 33208 w 758141"/>
              <a:gd name="connsiteY4" fmla="*/ 1112718 h 1401652"/>
              <a:gd name="connsiteX0" fmla="*/ 257 w 758141"/>
              <a:gd name="connsiteY0" fmla="*/ 1088004 h 1401652"/>
              <a:gd name="connsiteX1" fmla="*/ 436864 w 758141"/>
              <a:gd name="connsiteY1" fmla="*/ 774965 h 1401652"/>
              <a:gd name="connsiteX2" fmla="*/ 758141 w 758141"/>
              <a:gd name="connsiteY2" fmla="*/ 1005627 h 1401652"/>
              <a:gd name="connsiteX3" fmla="*/ 379199 w 758141"/>
              <a:gd name="connsiteY3" fmla="*/ 1401045 h 1401652"/>
              <a:gd name="connsiteX4" fmla="*/ 257 w 758141"/>
              <a:gd name="connsiteY4" fmla="*/ 1088004 h 1401652"/>
              <a:gd name="connsiteX0" fmla="*/ 252518 w 758141"/>
              <a:gd name="connsiteY0" fmla="*/ 945031 h 1401652"/>
              <a:gd name="connsiteX1" fmla="*/ 277231 w 758141"/>
              <a:gd name="connsiteY1" fmla="*/ 912080 h 1401652"/>
              <a:gd name="connsiteX2" fmla="*/ 318420 w 758141"/>
              <a:gd name="connsiteY2" fmla="*/ 895604 h 1401652"/>
              <a:gd name="connsiteX3" fmla="*/ 285470 w 758141"/>
              <a:gd name="connsiteY3" fmla="*/ 1060361 h 1401652"/>
              <a:gd name="connsiteX4" fmla="*/ 219567 w 758141"/>
              <a:gd name="connsiteY4" fmla="*/ 986220 h 1401652"/>
              <a:gd name="connsiteX5" fmla="*/ 464689 w 758141"/>
              <a:gd name="connsiteY5" fmla="*/ 96534 h 1401652"/>
              <a:gd name="connsiteX6" fmla="*/ 505878 w 758141"/>
              <a:gd name="connsiteY6" fmla="*/ 55345 h 1401652"/>
              <a:gd name="connsiteX7" fmla="*/ 571781 w 758141"/>
              <a:gd name="connsiteY7" fmla="*/ 912080 h 1401652"/>
              <a:gd name="connsiteX8" fmla="*/ 497640 w 758141"/>
              <a:gd name="connsiteY8" fmla="*/ 1019171 h 1401652"/>
              <a:gd name="connsiteX9" fmla="*/ 497641 w 758141"/>
              <a:gd name="connsiteY9" fmla="*/ 862653 h 1401652"/>
              <a:gd name="connsiteX0" fmla="*/ 164880 w 758141"/>
              <a:gd name="connsiteY0" fmla="*/ 1153357 h 1401652"/>
              <a:gd name="connsiteX1" fmla="*/ 601255 w 758141"/>
              <a:gd name="connsiteY1" fmla="*/ 1128643 h 1401652"/>
              <a:gd name="connsiteX0" fmla="*/ 33208 w 758141"/>
              <a:gd name="connsiteY0" fmla="*/ 1112718 h 1401652"/>
              <a:gd name="connsiteX1" fmla="*/ 461577 w 758141"/>
              <a:gd name="connsiteY1" fmla="*/ 766727 h 1401652"/>
              <a:gd name="connsiteX2" fmla="*/ 758141 w 758141"/>
              <a:gd name="connsiteY2" fmla="*/ 1063291 h 1401652"/>
              <a:gd name="connsiteX3" fmla="*/ 354485 w 758141"/>
              <a:gd name="connsiteY3" fmla="*/ 1392807 h 1401652"/>
              <a:gd name="connsiteX4" fmla="*/ 33208 w 758141"/>
              <a:gd name="connsiteY4" fmla="*/ 1112718 h 1401652"/>
              <a:gd name="connsiteX0" fmla="*/ 257 w 758141"/>
              <a:gd name="connsiteY0" fmla="*/ 992073 h 1305721"/>
              <a:gd name="connsiteX1" fmla="*/ 436864 w 758141"/>
              <a:gd name="connsiteY1" fmla="*/ 679034 h 1305721"/>
              <a:gd name="connsiteX2" fmla="*/ 758141 w 758141"/>
              <a:gd name="connsiteY2" fmla="*/ 909696 h 1305721"/>
              <a:gd name="connsiteX3" fmla="*/ 379199 w 758141"/>
              <a:gd name="connsiteY3" fmla="*/ 1305114 h 1305721"/>
              <a:gd name="connsiteX4" fmla="*/ 257 w 758141"/>
              <a:gd name="connsiteY4" fmla="*/ 992073 h 1305721"/>
              <a:gd name="connsiteX0" fmla="*/ 252518 w 758141"/>
              <a:gd name="connsiteY0" fmla="*/ 849100 h 1305721"/>
              <a:gd name="connsiteX1" fmla="*/ 277231 w 758141"/>
              <a:gd name="connsiteY1" fmla="*/ 816149 h 1305721"/>
              <a:gd name="connsiteX2" fmla="*/ 318420 w 758141"/>
              <a:gd name="connsiteY2" fmla="*/ 799673 h 1305721"/>
              <a:gd name="connsiteX3" fmla="*/ 285470 w 758141"/>
              <a:gd name="connsiteY3" fmla="*/ 964430 h 1305721"/>
              <a:gd name="connsiteX4" fmla="*/ 219567 w 758141"/>
              <a:gd name="connsiteY4" fmla="*/ 890289 h 1305721"/>
              <a:gd name="connsiteX5" fmla="*/ 464689 w 758141"/>
              <a:gd name="connsiteY5" fmla="*/ 603 h 1305721"/>
              <a:gd name="connsiteX6" fmla="*/ 538830 w 758141"/>
              <a:gd name="connsiteY6" fmla="*/ 742009 h 1305721"/>
              <a:gd name="connsiteX7" fmla="*/ 571781 w 758141"/>
              <a:gd name="connsiteY7" fmla="*/ 816149 h 1305721"/>
              <a:gd name="connsiteX8" fmla="*/ 497640 w 758141"/>
              <a:gd name="connsiteY8" fmla="*/ 923240 h 1305721"/>
              <a:gd name="connsiteX9" fmla="*/ 497641 w 758141"/>
              <a:gd name="connsiteY9" fmla="*/ 766722 h 1305721"/>
              <a:gd name="connsiteX0" fmla="*/ 164880 w 758141"/>
              <a:gd name="connsiteY0" fmla="*/ 1057426 h 1305721"/>
              <a:gd name="connsiteX1" fmla="*/ 601255 w 758141"/>
              <a:gd name="connsiteY1" fmla="*/ 1032712 h 1305721"/>
              <a:gd name="connsiteX0" fmla="*/ 33208 w 758141"/>
              <a:gd name="connsiteY0" fmla="*/ 1016787 h 1305721"/>
              <a:gd name="connsiteX1" fmla="*/ 461577 w 758141"/>
              <a:gd name="connsiteY1" fmla="*/ 670796 h 1305721"/>
              <a:gd name="connsiteX2" fmla="*/ 758141 w 758141"/>
              <a:gd name="connsiteY2" fmla="*/ 967360 h 1305721"/>
              <a:gd name="connsiteX3" fmla="*/ 354485 w 758141"/>
              <a:gd name="connsiteY3" fmla="*/ 1296876 h 1305721"/>
              <a:gd name="connsiteX4" fmla="*/ 33208 w 758141"/>
              <a:gd name="connsiteY4" fmla="*/ 1016787 h 1305721"/>
              <a:gd name="connsiteX0" fmla="*/ 257 w 758141"/>
              <a:gd name="connsiteY0" fmla="*/ 321812 h 635460"/>
              <a:gd name="connsiteX1" fmla="*/ 436864 w 758141"/>
              <a:gd name="connsiteY1" fmla="*/ 8773 h 635460"/>
              <a:gd name="connsiteX2" fmla="*/ 758141 w 758141"/>
              <a:gd name="connsiteY2" fmla="*/ 239435 h 635460"/>
              <a:gd name="connsiteX3" fmla="*/ 379199 w 758141"/>
              <a:gd name="connsiteY3" fmla="*/ 634853 h 635460"/>
              <a:gd name="connsiteX4" fmla="*/ 257 w 758141"/>
              <a:gd name="connsiteY4" fmla="*/ 321812 h 635460"/>
              <a:gd name="connsiteX0" fmla="*/ 252518 w 758141"/>
              <a:gd name="connsiteY0" fmla="*/ 178839 h 635460"/>
              <a:gd name="connsiteX1" fmla="*/ 277231 w 758141"/>
              <a:gd name="connsiteY1" fmla="*/ 145888 h 635460"/>
              <a:gd name="connsiteX2" fmla="*/ 318420 w 758141"/>
              <a:gd name="connsiteY2" fmla="*/ 129412 h 635460"/>
              <a:gd name="connsiteX3" fmla="*/ 285470 w 758141"/>
              <a:gd name="connsiteY3" fmla="*/ 294169 h 635460"/>
              <a:gd name="connsiteX4" fmla="*/ 219567 w 758141"/>
              <a:gd name="connsiteY4" fmla="*/ 220028 h 635460"/>
              <a:gd name="connsiteX5" fmla="*/ 456451 w 758141"/>
              <a:gd name="connsiteY5" fmla="*/ 195315 h 635460"/>
              <a:gd name="connsiteX6" fmla="*/ 538830 w 758141"/>
              <a:gd name="connsiteY6" fmla="*/ 71748 h 635460"/>
              <a:gd name="connsiteX7" fmla="*/ 571781 w 758141"/>
              <a:gd name="connsiteY7" fmla="*/ 145888 h 635460"/>
              <a:gd name="connsiteX8" fmla="*/ 497640 w 758141"/>
              <a:gd name="connsiteY8" fmla="*/ 252979 h 635460"/>
              <a:gd name="connsiteX9" fmla="*/ 497641 w 758141"/>
              <a:gd name="connsiteY9" fmla="*/ 96461 h 635460"/>
              <a:gd name="connsiteX0" fmla="*/ 164880 w 758141"/>
              <a:gd name="connsiteY0" fmla="*/ 387165 h 635460"/>
              <a:gd name="connsiteX1" fmla="*/ 601255 w 758141"/>
              <a:gd name="connsiteY1" fmla="*/ 362451 h 635460"/>
              <a:gd name="connsiteX0" fmla="*/ 33208 w 758141"/>
              <a:gd name="connsiteY0" fmla="*/ 346526 h 635460"/>
              <a:gd name="connsiteX1" fmla="*/ 461577 w 758141"/>
              <a:gd name="connsiteY1" fmla="*/ 535 h 635460"/>
              <a:gd name="connsiteX2" fmla="*/ 758141 w 758141"/>
              <a:gd name="connsiteY2" fmla="*/ 297099 h 635460"/>
              <a:gd name="connsiteX3" fmla="*/ 354485 w 758141"/>
              <a:gd name="connsiteY3" fmla="*/ 626615 h 635460"/>
              <a:gd name="connsiteX4" fmla="*/ 33208 w 758141"/>
              <a:gd name="connsiteY4" fmla="*/ 346526 h 635460"/>
              <a:gd name="connsiteX0" fmla="*/ 257 w 758141"/>
              <a:gd name="connsiteY0" fmla="*/ 322694 h 636342"/>
              <a:gd name="connsiteX1" fmla="*/ 436864 w 758141"/>
              <a:gd name="connsiteY1" fmla="*/ 9655 h 636342"/>
              <a:gd name="connsiteX2" fmla="*/ 758141 w 758141"/>
              <a:gd name="connsiteY2" fmla="*/ 240317 h 636342"/>
              <a:gd name="connsiteX3" fmla="*/ 379199 w 758141"/>
              <a:gd name="connsiteY3" fmla="*/ 635735 h 636342"/>
              <a:gd name="connsiteX4" fmla="*/ 257 w 758141"/>
              <a:gd name="connsiteY4" fmla="*/ 322694 h 636342"/>
              <a:gd name="connsiteX0" fmla="*/ 252518 w 758141"/>
              <a:gd name="connsiteY0" fmla="*/ 179721 h 636342"/>
              <a:gd name="connsiteX1" fmla="*/ 277231 w 758141"/>
              <a:gd name="connsiteY1" fmla="*/ 146770 h 636342"/>
              <a:gd name="connsiteX2" fmla="*/ 318420 w 758141"/>
              <a:gd name="connsiteY2" fmla="*/ 130294 h 636342"/>
              <a:gd name="connsiteX3" fmla="*/ 285470 w 758141"/>
              <a:gd name="connsiteY3" fmla="*/ 295051 h 636342"/>
              <a:gd name="connsiteX4" fmla="*/ 219567 w 758141"/>
              <a:gd name="connsiteY4" fmla="*/ 220910 h 636342"/>
              <a:gd name="connsiteX5" fmla="*/ 456451 w 758141"/>
              <a:gd name="connsiteY5" fmla="*/ 196197 h 636342"/>
              <a:gd name="connsiteX6" fmla="*/ 538830 w 758141"/>
              <a:gd name="connsiteY6" fmla="*/ 72630 h 636342"/>
              <a:gd name="connsiteX7" fmla="*/ 571781 w 758141"/>
              <a:gd name="connsiteY7" fmla="*/ 146770 h 636342"/>
              <a:gd name="connsiteX8" fmla="*/ 497640 w 758141"/>
              <a:gd name="connsiteY8" fmla="*/ 253861 h 636342"/>
              <a:gd name="connsiteX9" fmla="*/ 497641 w 758141"/>
              <a:gd name="connsiteY9" fmla="*/ 97343 h 636342"/>
              <a:gd name="connsiteX0" fmla="*/ 164880 w 758141"/>
              <a:gd name="connsiteY0" fmla="*/ 388047 h 636342"/>
              <a:gd name="connsiteX1" fmla="*/ 601255 w 758141"/>
              <a:gd name="connsiteY1" fmla="*/ 363333 h 636342"/>
              <a:gd name="connsiteX0" fmla="*/ 20885 w 758141"/>
              <a:gd name="connsiteY0" fmla="*/ 204900 h 636342"/>
              <a:gd name="connsiteX1" fmla="*/ 461577 w 758141"/>
              <a:gd name="connsiteY1" fmla="*/ 1417 h 636342"/>
              <a:gd name="connsiteX2" fmla="*/ 758141 w 758141"/>
              <a:gd name="connsiteY2" fmla="*/ 297981 h 636342"/>
              <a:gd name="connsiteX3" fmla="*/ 354485 w 758141"/>
              <a:gd name="connsiteY3" fmla="*/ 627497 h 636342"/>
              <a:gd name="connsiteX4" fmla="*/ 20885 w 758141"/>
              <a:gd name="connsiteY4" fmla="*/ 204900 h 636342"/>
              <a:gd name="connsiteX0" fmla="*/ 257 w 758141"/>
              <a:gd name="connsiteY0" fmla="*/ 321296 h 634944"/>
              <a:gd name="connsiteX1" fmla="*/ 436864 w 758141"/>
              <a:gd name="connsiteY1" fmla="*/ 8257 h 634944"/>
              <a:gd name="connsiteX2" fmla="*/ 758141 w 758141"/>
              <a:gd name="connsiteY2" fmla="*/ 238919 h 634944"/>
              <a:gd name="connsiteX3" fmla="*/ 379199 w 758141"/>
              <a:gd name="connsiteY3" fmla="*/ 634337 h 634944"/>
              <a:gd name="connsiteX4" fmla="*/ 257 w 758141"/>
              <a:gd name="connsiteY4" fmla="*/ 321296 h 634944"/>
              <a:gd name="connsiteX0" fmla="*/ 252518 w 758141"/>
              <a:gd name="connsiteY0" fmla="*/ 178323 h 634944"/>
              <a:gd name="connsiteX1" fmla="*/ 277231 w 758141"/>
              <a:gd name="connsiteY1" fmla="*/ 145372 h 634944"/>
              <a:gd name="connsiteX2" fmla="*/ 318420 w 758141"/>
              <a:gd name="connsiteY2" fmla="*/ 128896 h 634944"/>
              <a:gd name="connsiteX3" fmla="*/ 285470 w 758141"/>
              <a:gd name="connsiteY3" fmla="*/ 293653 h 634944"/>
              <a:gd name="connsiteX4" fmla="*/ 219567 w 758141"/>
              <a:gd name="connsiteY4" fmla="*/ 219512 h 634944"/>
              <a:gd name="connsiteX5" fmla="*/ 456451 w 758141"/>
              <a:gd name="connsiteY5" fmla="*/ 194799 h 634944"/>
              <a:gd name="connsiteX6" fmla="*/ 538830 w 758141"/>
              <a:gd name="connsiteY6" fmla="*/ 71232 h 634944"/>
              <a:gd name="connsiteX7" fmla="*/ 571781 w 758141"/>
              <a:gd name="connsiteY7" fmla="*/ 145372 h 634944"/>
              <a:gd name="connsiteX8" fmla="*/ 497640 w 758141"/>
              <a:gd name="connsiteY8" fmla="*/ 252463 h 634944"/>
              <a:gd name="connsiteX9" fmla="*/ 497641 w 758141"/>
              <a:gd name="connsiteY9" fmla="*/ 95945 h 634944"/>
              <a:gd name="connsiteX0" fmla="*/ 164880 w 758141"/>
              <a:gd name="connsiteY0" fmla="*/ 386649 h 634944"/>
              <a:gd name="connsiteX1" fmla="*/ 601255 w 758141"/>
              <a:gd name="connsiteY1" fmla="*/ 361935 h 634944"/>
              <a:gd name="connsiteX0" fmla="*/ 66071 w 758141"/>
              <a:gd name="connsiteY0" fmla="*/ 283663 h 634944"/>
              <a:gd name="connsiteX1" fmla="*/ 461577 w 758141"/>
              <a:gd name="connsiteY1" fmla="*/ 19 h 634944"/>
              <a:gd name="connsiteX2" fmla="*/ 758141 w 758141"/>
              <a:gd name="connsiteY2" fmla="*/ 296583 h 634944"/>
              <a:gd name="connsiteX3" fmla="*/ 354485 w 758141"/>
              <a:gd name="connsiteY3" fmla="*/ 626099 h 634944"/>
              <a:gd name="connsiteX4" fmla="*/ 66071 w 758141"/>
              <a:gd name="connsiteY4" fmla="*/ 283663 h 634944"/>
              <a:gd name="connsiteX0" fmla="*/ 274 w 758158"/>
              <a:gd name="connsiteY0" fmla="*/ 341787 h 655447"/>
              <a:gd name="connsiteX1" fmla="*/ 325972 w 758158"/>
              <a:gd name="connsiteY1" fmla="*/ 2028 h 655447"/>
              <a:gd name="connsiteX2" fmla="*/ 758158 w 758158"/>
              <a:gd name="connsiteY2" fmla="*/ 259410 h 655447"/>
              <a:gd name="connsiteX3" fmla="*/ 379216 w 758158"/>
              <a:gd name="connsiteY3" fmla="*/ 654828 h 655447"/>
              <a:gd name="connsiteX4" fmla="*/ 274 w 758158"/>
              <a:gd name="connsiteY4" fmla="*/ 341787 h 655447"/>
              <a:gd name="connsiteX0" fmla="*/ 252535 w 758158"/>
              <a:gd name="connsiteY0" fmla="*/ 198814 h 655447"/>
              <a:gd name="connsiteX1" fmla="*/ 277248 w 758158"/>
              <a:gd name="connsiteY1" fmla="*/ 165863 h 655447"/>
              <a:gd name="connsiteX2" fmla="*/ 318437 w 758158"/>
              <a:gd name="connsiteY2" fmla="*/ 149387 h 655447"/>
              <a:gd name="connsiteX3" fmla="*/ 285487 w 758158"/>
              <a:gd name="connsiteY3" fmla="*/ 314144 h 655447"/>
              <a:gd name="connsiteX4" fmla="*/ 219584 w 758158"/>
              <a:gd name="connsiteY4" fmla="*/ 240003 h 655447"/>
              <a:gd name="connsiteX5" fmla="*/ 456468 w 758158"/>
              <a:gd name="connsiteY5" fmla="*/ 215290 h 655447"/>
              <a:gd name="connsiteX6" fmla="*/ 538847 w 758158"/>
              <a:gd name="connsiteY6" fmla="*/ 91723 h 655447"/>
              <a:gd name="connsiteX7" fmla="*/ 571798 w 758158"/>
              <a:gd name="connsiteY7" fmla="*/ 165863 h 655447"/>
              <a:gd name="connsiteX8" fmla="*/ 497657 w 758158"/>
              <a:gd name="connsiteY8" fmla="*/ 272954 h 655447"/>
              <a:gd name="connsiteX9" fmla="*/ 497658 w 758158"/>
              <a:gd name="connsiteY9" fmla="*/ 116436 h 655447"/>
              <a:gd name="connsiteX0" fmla="*/ 164897 w 758158"/>
              <a:gd name="connsiteY0" fmla="*/ 407140 h 655447"/>
              <a:gd name="connsiteX1" fmla="*/ 601272 w 758158"/>
              <a:gd name="connsiteY1" fmla="*/ 382426 h 655447"/>
              <a:gd name="connsiteX0" fmla="*/ 66088 w 758158"/>
              <a:gd name="connsiteY0" fmla="*/ 304154 h 655447"/>
              <a:gd name="connsiteX1" fmla="*/ 461594 w 758158"/>
              <a:gd name="connsiteY1" fmla="*/ 20510 h 655447"/>
              <a:gd name="connsiteX2" fmla="*/ 758158 w 758158"/>
              <a:gd name="connsiteY2" fmla="*/ 317074 h 655447"/>
              <a:gd name="connsiteX3" fmla="*/ 354502 w 758158"/>
              <a:gd name="connsiteY3" fmla="*/ 646590 h 655447"/>
              <a:gd name="connsiteX4" fmla="*/ 66088 w 758158"/>
              <a:gd name="connsiteY4" fmla="*/ 304154 h 655447"/>
              <a:gd name="connsiteX0" fmla="*/ 274 w 758158"/>
              <a:gd name="connsiteY0" fmla="*/ 348013 h 661673"/>
              <a:gd name="connsiteX1" fmla="*/ 325972 w 758158"/>
              <a:gd name="connsiteY1" fmla="*/ 8254 h 661673"/>
              <a:gd name="connsiteX2" fmla="*/ 758158 w 758158"/>
              <a:gd name="connsiteY2" fmla="*/ 265636 h 661673"/>
              <a:gd name="connsiteX3" fmla="*/ 379216 w 758158"/>
              <a:gd name="connsiteY3" fmla="*/ 661054 h 661673"/>
              <a:gd name="connsiteX4" fmla="*/ 274 w 758158"/>
              <a:gd name="connsiteY4" fmla="*/ 348013 h 661673"/>
              <a:gd name="connsiteX0" fmla="*/ 252535 w 758158"/>
              <a:gd name="connsiteY0" fmla="*/ 205040 h 661673"/>
              <a:gd name="connsiteX1" fmla="*/ 277248 w 758158"/>
              <a:gd name="connsiteY1" fmla="*/ 172089 h 661673"/>
              <a:gd name="connsiteX2" fmla="*/ 318437 w 758158"/>
              <a:gd name="connsiteY2" fmla="*/ 155613 h 661673"/>
              <a:gd name="connsiteX3" fmla="*/ 285487 w 758158"/>
              <a:gd name="connsiteY3" fmla="*/ 320370 h 661673"/>
              <a:gd name="connsiteX4" fmla="*/ 219584 w 758158"/>
              <a:gd name="connsiteY4" fmla="*/ 246229 h 661673"/>
              <a:gd name="connsiteX5" fmla="*/ 456468 w 758158"/>
              <a:gd name="connsiteY5" fmla="*/ 221516 h 661673"/>
              <a:gd name="connsiteX6" fmla="*/ 538847 w 758158"/>
              <a:gd name="connsiteY6" fmla="*/ 97949 h 661673"/>
              <a:gd name="connsiteX7" fmla="*/ 571798 w 758158"/>
              <a:gd name="connsiteY7" fmla="*/ 172089 h 661673"/>
              <a:gd name="connsiteX8" fmla="*/ 497657 w 758158"/>
              <a:gd name="connsiteY8" fmla="*/ 279180 h 661673"/>
              <a:gd name="connsiteX9" fmla="*/ 497658 w 758158"/>
              <a:gd name="connsiteY9" fmla="*/ 122662 h 661673"/>
              <a:gd name="connsiteX0" fmla="*/ 164897 w 758158"/>
              <a:gd name="connsiteY0" fmla="*/ 413366 h 661673"/>
              <a:gd name="connsiteX1" fmla="*/ 601272 w 758158"/>
              <a:gd name="connsiteY1" fmla="*/ 388652 h 661673"/>
              <a:gd name="connsiteX0" fmla="*/ 66088 w 758158"/>
              <a:gd name="connsiteY0" fmla="*/ 310380 h 661673"/>
              <a:gd name="connsiteX1" fmla="*/ 334254 w 758158"/>
              <a:gd name="connsiteY1" fmla="*/ 16 h 661673"/>
              <a:gd name="connsiteX2" fmla="*/ 758158 w 758158"/>
              <a:gd name="connsiteY2" fmla="*/ 323300 h 661673"/>
              <a:gd name="connsiteX3" fmla="*/ 354502 w 758158"/>
              <a:gd name="connsiteY3" fmla="*/ 652816 h 661673"/>
              <a:gd name="connsiteX4" fmla="*/ 66088 w 758158"/>
              <a:gd name="connsiteY4" fmla="*/ 310380 h 661673"/>
              <a:gd name="connsiteX0" fmla="*/ 304 w 733541"/>
              <a:gd name="connsiteY0" fmla="*/ 379186 h 662355"/>
              <a:gd name="connsiteX1" fmla="*/ 301355 w 733541"/>
              <a:gd name="connsiteY1" fmla="*/ 8254 h 662355"/>
              <a:gd name="connsiteX2" fmla="*/ 733541 w 733541"/>
              <a:gd name="connsiteY2" fmla="*/ 265636 h 662355"/>
              <a:gd name="connsiteX3" fmla="*/ 354599 w 733541"/>
              <a:gd name="connsiteY3" fmla="*/ 661054 h 662355"/>
              <a:gd name="connsiteX4" fmla="*/ 304 w 733541"/>
              <a:gd name="connsiteY4" fmla="*/ 379186 h 662355"/>
              <a:gd name="connsiteX0" fmla="*/ 227918 w 733541"/>
              <a:gd name="connsiteY0" fmla="*/ 205040 h 662355"/>
              <a:gd name="connsiteX1" fmla="*/ 252631 w 733541"/>
              <a:gd name="connsiteY1" fmla="*/ 172089 h 662355"/>
              <a:gd name="connsiteX2" fmla="*/ 293820 w 733541"/>
              <a:gd name="connsiteY2" fmla="*/ 155613 h 662355"/>
              <a:gd name="connsiteX3" fmla="*/ 260870 w 733541"/>
              <a:gd name="connsiteY3" fmla="*/ 320370 h 662355"/>
              <a:gd name="connsiteX4" fmla="*/ 194967 w 733541"/>
              <a:gd name="connsiteY4" fmla="*/ 246229 h 662355"/>
              <a:gd name="connsiteX5" fmla="*/ 431851 w 733541"/>
              <a:gd name="connsiteY5" fmla="*/ 221516 h 662355"/>
              <a:gd name="connsiteX6" fmla="*/ 514230 w 733541"/>
              <a:gd name="connsiteY6" fmla="*/ 97949 h 662355"/>
              <a:gd name="connsiteX7" fmla="*/ 547181 w 733541"/>
              <a:gd name="connsiteY7" fmla="*/ 172089 h 662355"/>
              <a:gd name="connsiteX8" fmla="*/ 473040 w 733541"/>
              <a:gd name="connsiteY8" fmla="*/ 279180 h 662355"/>
              <a:gd name="connsiteX9" fmla="*/ 473041 w 733541"/>
              <a:gd name="connsiteY9" fmla="*/ 122662 h 662355"/>
              <a:gd name="connsiteX0" fmla="*/ 140280 w 733541"/>
              <a:gd name="connsiteY0" fmla="*/ 413366 h 662355"/>
              <a:gd name="connsiteX1" fmla="*/ 576655 w 733541"/>
              <a:gd name="connsiteY1" fmla="*/ 388652 h 662355"/>
              <a:gd name="connsiteX0" fmla="*/ 41471 w 733541"/>
              <a:gd name="connsiteY0" fmla="*/ 310380 h 662355"/>
              <a:gd name="connsiteX1" fmla="*/ 309637 w 733541"/>
              <a:gd name="connsiteY1" fmla="*/ 16 h 662355"/>
              <a:gd name="connsiteX2" fmla="*/ 733541 w 733541"/>
              <a:gd name="connsiteY2" fmla="*/ 323300 h 662355"/>
              <a:gd name="connsiteX3" fmla="*/ 329885 w 733541"/>
              <a:gd name="connsiteY3" fmla="*/ 652816 h 662355"/>
              <a:gd name="connsiteX4" fmla="*/ 41471 w 733541"/>
              <a:gd name="connsiteY4" fmla="*/ 310380 h 662355"/>
              <a:gd name="connsiteX0" fmla="*/ 12276 w 745513"/>
              <a:gd name="connsiteY0" fmla="*/ 379232 h 662401"/>
              <a:gd name="connsiteX1" fmla="*/ 313327 w 745513"/>
              <a:gd name="connsiteY1" fmla="*/ 8300 h 662401"/>
              <a:gd name="connsiteX2" fmla="*/ 745513 w 745513"/>
              <a:gd name="connsiteY2" fmla="*/ 265682 h 662401"/>
              <a:gd name="connsiteX3" fmla="*/ 366571 w 745513"/>
              <a:gd name="connsiteY3" fmla="*/ 661100 h 662401"/>
              <a:gd name="connsiteX4" fmla="*/ 12276 w 745513"/>
              <a:gd name="connsiteY4" fmla="*/ 379232 h 662401"/>
              <a:gd name="connsiteX0" fmla="*/ 239890 w 745513"/>
              <a:gd name="connsiteY0" fmla="*/ 205086 h 662401"/>
              <a:gd name="connsiteX1" fmla="*/ 264603 w 745513"/>
              <a:gd name="connsiteY1" fmla="*/ 172135 h 662401"/>
              <a:gd name="connsiteX2" fmla="*/ 305792 w 745513"/>
              <a:gd name="connsiteY2" fmla="*/ 155659 h 662401"/>
              <a:gd name="connsiteX3" fmla="*/ 272842 w 745513"/>
              <a:gd name="connsiteY3" fmla="*/ 320416 h 662401"/>
              <a:gd name="connsiteX4" fmla="*/ 206939 w 745513"/>
              <a:gd name="connsiteY4" fmla="*/ 246275 h 662401"/>
              <a:gd name="connsiteX5" fmla="*/ 443823 w 745513"/>
              <a:gd name="connsiteY5" fmla="*/ 221562 h 662401"/>
              <a:gd name="connsiteX6" fmla="*/ 526202 w 745513"/>
              <a:gd name="connsiteY6" fmla="*/ 97995 h 662401"/>
              <a:gd name="connsiteX7" fmla="*/ 559153 w 745513"/>
              <a:gd name="connsiteY7" fmla="*/ 172135 h 662401"/>
              <a:gd name="connsiteX8" fmla="*/ 485012 w 745513"/>
              <a:gd name="connsiteY8" fmla="*/ 279226 h 662401"/>
              <a:gd name="connsiteX9" fmla="*/ 485013 w 745513"/>
              <a:gd name="connsiteY9" fmla="*/ 122708 h 662401"/>
              <a:gd name="connsiteX0" fmla="*/ 152252 w 745513"/>
              <a:gd name="connsiteY0" fmla="*/ 413412 h 662401"/>
              <a:gd name="connsiteX1" fmla="*/ 588627 w 745513"/>
              <a:gd name="connsiteY1" fmla="*/ 388698 h 662401"/>
              <a:gd name="connsiteX0" fmla="*/ 42 w 745513"/>
              <a:gd name="connsiteY0" fmla="*/ 341600 h 662401"/>
              <a:gd name="connsiteX1" fmla="*/ 321609 w 745513"/>
              <a:gd name="connsiteY1" fmla="*/ 62 h 662401"/>
              <a:gd name="connsiteX2" fmla="*/ 745513 w 745513"/>
              <a:gd name="connsiteY2" fmla="*/ 323346 h 662401"/>
              <a:gd name="connsiteX3" fmla="*/ 341857 w 745513"/>
              <a:gd name="connsiteY3" fmla="*/ 652862 h 662401"/>
              <a:gd name="connsiteX4" fmla="*/ 42 w 745513"/>
              <a:gd name="connsiteY4" fmla="*/ 341600 h 662401"/>
              <a:gd name="connsiteX0" fmla="*/ 12236 w 745473"/>
              <a:gd name="connsiteY0" fmla="*/ 374286 h 657455"/>
              <a:gd name="connsiteX1" fmla="*/ 313287 w 745473"/>
              <a:gd name="connsiteY1" fmla="*/ 3354 h 657455"/>
              <a:gd name="connsiteX2" fmla="*/ 745473 w 745473"/>
              <a:gd name="connsiteY2" fmla="*/ 260736 h 657455"/>
              <a:gd name="connsiteX3" fmla="*/ 366531 w 745473"/>
              <a:gd name="connsiteY3" fmla="*/ 656154 h 657455"/>
              <a:gd name="connsiteX4" fmla="*/ 12236 w 745473"/>
              <a:gd name="connsiteY4" fmla="*/ 374286 h 657455"/>
              <a:gd name="connsiteX0" fmla="*/ 239850 w 745473"/>
              <a:gd name="connsiteY0" fmla="*/ 200140 h 657455"/>
              <a:gd name="connsiteX1" fmla="*/ 264563 w 745473"/>
              <a:gd name="connsiteY1" fmla="*/ 167189 h 657455"/>
              <a:gd name="connsiteX2" fmla="*/ 305752 w 745473"/>
              <a:gd name="connsiteY2" fmla="*/ 150713 h 657455"/>
              <a:gd name="connsiteX3" fmla="*/ 272802 w 745473"/>
              <a:gd name="connsiteY3" fmla="*/ 315470 h 657455"/>
              <a:gd name="connsiteX4" fmla="*/ 206899 w 745473"/>
              <a:gd name="connsiteY4" fmla="*/ 241329 h 657455"/>
              <a:gd name="connsiteX5" fmla="*/ 443783 w 745473"/>
              <a:gd name="connsiteY5" fmla="*/ 216616 h 657455"/>
              <a:gd name="connsiteX6" fmla="*/ 526162 w 745473"/>
              <a:gd name="connsiteY6" fmla="*/ 93049 h 657455"/>
              <a:gd name="connsiteX7" fmla="*/ 559113 w 745473"/>
              <a:gd name="connsiteY7" fmla="*/ 167189 h 657455"/>
              <a:gd name="connsiteX8" fmla="*/ 484972 w 745473"/>
              <a:gd name="connsiteY8" fmla="*/ 274280 h 657455"/>
              <a:gd name="connsiteX9" fmla="*/ 484973 w 745473"/>
              <a:gd name="connsiteY9" fmla="*/ 117762 h 657455"/>
              <a:gd name="connsiteX0" fmla="*/ 152212 w 745473"/>
              <a:gd name="connsiteY0" fmla="*/ 408466 h 657455"/>
              <a:gd name="connsiteX1" fmla="*/ 588587 w 745473"/>
              <a:gd name="connsiteY1" fmla="*/ 383752 h 657455"/>
              <a:gd name="connsiteX0" fmla="*/ 2 w 745473"/>
              <a:gd name="connsiteY0" fmla="*/ 336654 h 657455"/>
              <a:gd name="connsiteX1" fmla="*/ 346216 w 745473"/>
              <a:gd name="connsiteY1" fmla="*/ 30743 h 657455"/>
              <a:gd name="connsiteX2" fmla="*/ 745473 w 745473"/>
              <a:gd name="connsiteY2" fmla="*/ 318400 h 657455"/>
              <a:gd name="connsiteX3" fmla="*/ 341817 w 745473"/>
              <a:gd name="connsiteY3" fmla="*/ 647916 h 657455"/>
              <a:gd name="connsiteX4" fmla="*/ 2 w 745473"/>
              <a:gd name="connsiteY4" fmla="*/ 336654 h 657455"/>
              <a:gd name="connsiteX0" fmla="*/ 12236 w 745473"/>
              <a:gd name="connsiteY0" fmla="*/ 348888 h 632030"/>
              <a:gd name="connsiteX1" fmla="*/ 342041 w 745473"/>
              <a:gd name="connsiteY1" fmla="*/ 4677 h 632030"/>
              <a:gd name="connsiteX2" fmla="*/ 745473 w 745473"/>
              <a:gd name="connsiteY2" fmla="*/ 235338 h 632030"/>
              <a:gd name="connsiteX3" fmla="*/ 366531 w 745473"/>
              <a:gd name="connsiteY3" fmla="*/ 630756 h 632030"/>
              <a:gd name="connsiteX4" fmla="*/ 12236 w 745473"/>
              <a:gd name="connsiteY4" fmla="*/ 348888 h 632030"/>
              <a:gd name="connsiteX0" fmla="*/ 239850 w 745473"/>
              <a:gd name="connsiteY0" fmla="*/ 174742 h 632030"/>
              <a:gd name="connsiteX1" fmla="*/ 264563 w 745473"/>
              <a:gd name="connsiteY1" fmla="*/ 141791 h 632030"/>
              <a:gd name="connsiteX2" fmla="*/ 305752 w 745473"/>
              <a:gd name="connsiteY2" fmla="*/ 125315 h 632030"/>
              <a:gd name="connsiteX3" fmla="*/ 272802 w 745473"/>
              <a:gd name="connsiteY3" fmla="*/ 290072 h 632030"/>
              <a:gd name="connsiteX4" fmla="*/ 206899 w 745473"/>
              <a:gd name="connsiteY4" fmla="*/ 215931 h 632030"/>
              <a:gd name="connsiteX5" fmla="*/ 443783 w 745473"/>
              <a:gd name="connsiteY5" fmla="*/ 191218 h 632030"/>
              <a:gd name="connsiteX6" fmla="*/ 526162 w 745473"/>
              <a:gd name="connsiteY6" fmla="*/ 67651 h 632030"/>
              <a:gd name="connsiteX7" fmla="*/ 559113 w 745473"/>
              <a:gd name="connsiteY7" fmla="*/ 141791 h 632030"/>
              <a:gd name="connsiteX8" fmla="*/ 484972 w 745473"/>
              <a:gd name="connsiteY8" fmla="*/ 248882 h 632030"/>
              <a:gd name="connsiteX9" fmla="*/ 484973 w 745473"/>
              <a:gd name="connsiteY9" fmla="*/ 92364 h 632030"/>
              <a:gd name="connsiteX0" fmla="*/ 152212 w 745473"/>
              <a:gd name="connsiteY0" fmla="*/ 383068 h 632030"/>
              <a:gd name="connsiteX1" fmla="*/ 588587 w 745473"/>
              <a:gd name="connsiteY1" fmla="*/ 358354 h 632030"/>
              <a:gd name="connsiteX0" fmla="*/ 2 w 745473"/>
              <a:gd name="connsiteY0" fmla="*/ 311256 h 632030"/>
              <a:gd name="connsiteX1" fmla="*/ 346216 w 745473"/>
              <a:gd name="connsiteY1" fmla="*/ 5345 h 632030"/>
              <a:gd name="connsiteX2" fmla="*/ 745473 w 745473"/>
              <a:gd name="connsiteY2" fmla="*/ 293002 h 632030"/>
              <a:gd name="connsiteX3" fmla="*/ 341817 w 745473"/>
              <a:gd name="connsiteY3" fmla="*/ 622518 h 632030"/>
              <a:gd name="connsiteX4" fmla="*/ 2 w 745473"/>
              <a:gd name="connsiteY4" fmla="*/ 311256 h 632030"/>
              <a:gd name="connsiteX0" fmla="*/ 12236 w 745473"/>
              <a:gd name="connsiteY0" fmla="*/ 348888 h 632030"/>
              <a:gd name="connsiteX1" fmla="*/ 342041 w 745473"/>
              <a:gd name="connsiteY1" fmla="*/ 4677 h 632030"/>
              <a:gd name="connsiteX2" fmla="*/ 745473 w 745473"/>
              <a:gd name="connsiteY2" fmla="*/ 235338 h 632030"/>
              <a:gd name="connsiteX3" fmla="*/ 366531 w 745473"/>
              <a:gd name="connsiteY3" fmla="*/ 630756 h 632030"/>
              <a:gd name="connsiteX4" fmla="*/ 12236 w 745473"/>
              <a:gd name="connsiteY4" fmla="*/ 348888 h 632030"/>
              <a:gd name="connsiteX0" fmla="*/ 239850 w 745473"/>
              <a:gd name="connsiteY0" fmla="*/ 174742 h 632030"/>
              <a:gd name="connsiteX1" fmla="*/ 264563 w 745473"/>
              <a:gd name="connsiteY1" fmla="*/ 141791 h 632030"/>
              <a:gd name="connsiteX2" fmla="*/ 305752 w 745473"/>
              <a:gd name="connsiteY2" fmla="*/ 125315 h 632030"/>
              <a:gd name="connsiteX3" fmla="*/ 272802 w 745473"/>
              <a:gd name="connsiteY3" fmla="*/ 290072 h 632030"/>
              <a:gd name="connsiteX4" fmla="*/ 206899 w 745473"/>
              <a:gd name="connsiteY4" fmla="*/ 215931 h 632030"/>
              <a:gd name="connsiteX5" fmla="*/ 443783 w 745473"/>
              <a:gd name="connsiteY5" fmla="*/ 191218 h 632030"/>
              <a:gd name="connsiteX6" fmla="*/ 526162 w 745473"/>
              <a:gd name="connsiteY6" fmla="*/ 67651 h 632030"/>
              <a:gd name="connsiteX7" fmla="*/ 559113 w 745473"/>
              <a:gd name="connsiteY7" fmla="*/ 141791 h 632030"/>
              <a:gd name="connsiteX8" fmla="*/ 484972 w 745473"/>
              <a:gd name="connsiteY8" fmla="*/ 248882 h 632030"/>
              <a:gd name="connsiteX9" fmla="*/ 484973 w 745473"/>
              <a:gd name="connsiteY9" fmla="*/ 92364 h 632030"/>
              <a:gd name="connsiteX0" fmla="*/ 176858 w 745473"/>
              <a:gd name="connsiteY0" fmla="*/ 329627 h 632030"/>
              <a:gd name="connsiteX1" fmla="*/ 588587 w 745473"/>
              <a:gd name="connsiteY1" fmla="*/ 358354 h 632030"/>
              <a:gd name="connsiteX0" fmla="*/ 2 w 745473"/>
              <a:gd name="connsiteY0" fmla="*/ 311256 h 632030"/>
              <a:gd name="connsiteX1" fmla="*/ 346216 w 745473"/>
              <a:gd name="connsiteY1" fmla="*/ 5345 h 632030"/>
              <a:gd name="connsiteX2" fmla="*/ 745473 w 745473"/>
              <a:gd name="connsiteY2" fmla="*/ 293002 h 632030"/>
              <a:gd name="connsiteX3" fmla="*/ 341817 w 745473"/>
              <a:gd name="connsiteY3" fmla="*/ 622518 h 632030"/>
              <a:gd name="connsiteX4" fmla="*/ 2 w 745473"/>
              <a:gd name="connsiteY4" fmla="*/ 311256 h 632030"/>
              <a:gd name="connsiteX0" fmla="*/ 12236 w 745473"/>
              <a:gd name="connsiteY0" fmla="*/ 348888 h 632030"/>
              <a:gd name="connsiteX1" fmla="*/ 342041 w 745473"/>
              <a:gd name="connsiteY1" fmla="*/ 4677 h 632030"/>
              <a:gd name="connsiteX2" fmla="*/ 745473 w 745473"/>
              <a:gd name="connsiteY2" fmla="*/ 235338 h 632030"/>
              <a:gd name="connsiteX3" fmla="*/ 366531 w 745473"/>
              <a:gd name="connsiteY3" fmla="*/ 630756 h 632030"/>
              <a:gd name="connsiteX4" fmla="*/ 12236 w 745473"/>
              <a:gd name="connsiteY4" fmla="*/ 348888 h 632030"/>
              <a:gd name="connsiteX0" fmla="*/ 239850 w 745473"/>
              <a:gd name="connsiteY0" fmla="*/ 174742 h 632030"/>
              <a:gd name="connsiteX1" fmla="*/ 264563 w 745473"/>
              <a:gd name="connsiteY1" fmla="*/ 141791 h 632030"/>
              <a:gd name="connsiteX2" fmla="*/ 305752 w 745473"/>
              <a:gd name="connsiteY2" fmla="*/ 125315 h 632030"/>
              <a:gd name="connsiteX3" fmla="*/ 272802 w 745473"/>
              <a:gd name="connsiteY3" fmla="*/ 290072 h 632030"/>
              <a:gd name="connsiteX4" fmla="*/ 206899 w 745473"/>
              <a:gd name="connsiteY4" fmla="*/ 215931 h 632030"/>
              <a:gd name="connsiteX5" fmla="*/ 443783 w 745473"/>
              <a:gd name="connsiteY5" fmla="*/ 191218 h 632030"/>
              <a:gd name="connsiteX6" fmla="*/ 526162 w 745473"/>
              <a:gd name="connsiteY6" fmla="*/ 67651 h 632030"/>
              <a:gd name="connsiteX7" fmla="*/ 559113 w 745473"/>
              <a:gd name="connsiteY7" fmla="*/ 141791 h 632030"/>
              <a:gd name="connsiteX8" fmla="*/ 484972 w 745473"/>
              <a:gd name="connsiteY8" fmla="*/ 248882 h 632030"/>
              <a:gd name="connsiteX9" fmla="*/ 484973 w 745473"/>
              <a:gd name="connsiteY9" fmla="*/ 92364 h 632030"/>
              <a:gd name="connsiteX0" fmla="*/ 176858 w 745473"/>
              <a:gd name="connsiteY0" fmla="*/ 329627 h 632030"/>
              <a:gd name="connsiteX1" fmla="*/ 506432 w 745473"/>
              <a:gd name="connsiteY1" fmla="*/ 282646 h 632030"/>
              <a:gd name="connsiteX0" fmla="*/ 2 w 745473"/>
              <a:gd name="connsiteY0" fmla="*/ 311256 h 632030"/>
              <a:gd name="connsiteX1" fmla="*/ 346216 w 745473"/>
              <a:gd name="connsiteY1" fmla="*/ 5345 h 632030"/>
              <a:gd name="connsiteX2" fmla="*/ 745473 w 745473"/>
              <a:gd name="connsiteY2" fmla="*/ 293002 h 632030"/>
              <a:gd name="connsiteX3" fmla="*/ 341817 w 745473"/>
              <a:gd name="connsiteY3" fmla="*/ 622518 h 632030"/>
              <a:gd name="connsiteX4" fmla="*/ 2 w 745473"/>
              <a:gd name="connsiteY4" fmla="*/ 311256 h 632030"/>
              <a:gd name="connsiteX0" fmla="*/ 12236 w 745473"/>
              <a:gd name="connsiteY0" fmla="*/ 348888 h 632030"/>
              <a:gd name="connsiteX1" fmla="*/ 342041 w 745473"/>
              <a:gd name="connsiteY1" fmla="*/ 4677 h 632030"/>
              <a:gd name="connsiteX2" fmla="*/ 745473 w 745473"/>
              <a:gd name="connsiteY2" fmla="*/ 235338 h 632030"/>
              <a:gd name="connsiteX3" fmla="*/ 366531 w 745473"/>
              <a:gd name="connsiteY3" fmla="*/ 630756 h 632030"/>
              <a:gd name="connsiteX4" fmla="*/ 12236 w 745473"/>
              <a:gd name="connsiteY4" fmla="*/ 348888 h 632030"/>
              <a:gd name="connsiteX0" fmla="*/ 239850 w 745473"/>
              <a:gd name="connsiteY0" fmla="*/ 174742 h 632030"/>
              <a:gd name="connsiteX1" fmla="*/ 264563 w 745473"/>
              <a:gd name="connsiteY1" fmla="*/ 141791 h 632030"/>
              <a:gd name="connsiteX2" fmla="*/ 305752 w 745473"/>
              <a:gd name="connsiteY2" fmla="*/ 125315 h 632030"/>
              <a:gd name="connsiteX3" fmla="*/ 272802 w 745473"/>
              <a:gd name="connsiteY3" fmla="*/ 290072 h 632030"/>
              <a:gd name="connsiteX4" fmla="*/ 206899 w 745473"/>
              <a:gd name="connsiteY4" fmla="*/ 215931 h 632030"/>
              <a:gd name="connsiteX5" fmla="*/ 443783 w 745473"/>
              <a:gd name="connsiteY5" fmla="*/ 191218 h 632030"/>
              <a:gd name="connsiteX6" fmla="*/ 526162 w 745473"/>
              <a:gd name="connsiteY6" fmla="*/ 67651 h 632030"/>
              <a:gd name="connsiteX7" fmla="*/ 559113 w 745473"/>
              <a:gd name="connsiteY7" fmla="*/ 141791 h 632030"/>
              <a:gd name="connsiteX8" fmla="*/ 484972 w 745473"/>
              <a:gd name="connsiteY8" fmla="*/ 248882 h 632030"/>
              <a:gd name="connsiteX9" fmla="*/ 484973 w 745473"/>
              <a:gd name="connsiteY9" fmla="*/ 92364 h 632030"/>
              <a:gd name="connsiteX0" fmla="*/ 176858 w 745473"/>
              <a:gd name="connsiteY0" fmla="*/ 329627 h 632030"/>
              <a:gd name="connsiteX1" fmla="*/ 506432 w 745473"/>
              <a:gd name="connsiteY1" fmla="*/ 282646 h 632030"/>
              <a:gd name="connsiteX0" fmla="*/ 2 w 745473"/>
              <a:gd name="connsiteY0" fmla="*/ 311256 h 632030"/>
              <a:gd name="connsiteX1" fmla="*/ 346216 w 745473"/>
              <a:gd name="connsiteY1" fmla="*/ 5345 h 632030"/>
              <a:gd name="connsiteX2" fmla="*/ 745473 w 745473"/>
              <a:gd name="connsiteY2" fmla="*/ 293002 h 632030"/>
              <a:gd name="connsiteX3" fmla="*/ 341817 w 745473"/>
              <a:gd name="connsiteY3" fmla="*/ 622518 h 632030"/>
              <a:gd name="connsiteX4" fmla="*/ 2 w 745473"/>
              <a:gd name="connsiteY4" fmla="*/ 311256 h 63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73" h="632030" stroke="0" extrusionOk="0">
                <a:moveTo>
                  <a:pt x="12236" y="348888"/>
                </a:moveTo>
                <a:cubicBezTo>
                  <a:pt x="8154" y="244542"/>
                  <a:pt x="219835" y="23602"/>
                  <a:pt x="342041" y="4677"/>
                </a:cubicBezTo>
                <a:cubicBezTo>
                  <a:pt x="464247" y="-14248"/>
                  <a:pt x="745473" y="16955"/>
                  <a:pt x="745473" y="235338"/>
                </a:cubicBezTo>
                <a:cubicBezTo>
                  <a:pt x="745473" y="453721"/>
                  <a:pt x="488737" y="611831"/>
                  <a:pt x="366531" y="630756"/>
                </a:cubicBezTo>
                <a:cubicBezTo>
                  <a:pt x="244325" y="649681"/>
                  <a:pt x="16318" y="453234"/>
                  <a:pt x="12236" y="348888"/>
                </a:cubicBezTo>
                <a:close/>
              </a:path>
              <a:path w="745473" h="632030" fill="darkenLess" extrusionOk="0">
                <a:moveTo>
                  <a:pt x="239850" y="174742"/>
                </a:moveTo>
                <a:cubicBezTo>
                  <a:pt x="239850" y="151994"/>
                  <a:pt x="253579" y="150029"/>
                  <a:pt x="264563" y="141791"/>
                </a:cubicBezTo>
                <a:cubicBezTo>
                  <a:pt x="275547" y="133553"/>
                  <a:pt x="304379" y="100602"/>
                  <a:pt x="305752" y="125315"/>
                </a:cubicBezTo>
                <a:cubicBezTo>
                  <a:pt x="307125" y="150028"/>
                  <a:pt x="289277" y="274969"/>
                  <a:pt x="272802" y="290072"/>
                </a:cubicBezTo>
                <a:cubicBezTo>
                  <a:pt x="256327" y="305175"/>
                  <a:pt x="206899" y="238679"/>
                  <a:pt x="206899" y="215931"/>
                </a:cubicBezTo>
                <a:moveTo>
                  <a:pt x="443783" y="191218"/>
                </a:moveTo>
                <a:cubicBezTo>
                  <a:pt x="443783" y="168470"/>
                  <a:pt x="506940" y="75889"/>
                  <a:pt x="526162" y="67651"/>
                </a:cubicBezTo>
                <a:cubicBezTo>
                  <a:pt x="545384" y="59413"/>
                  <a:pt x="565978" y="111586"/>
                  <a:pt x="559113" y="141791"/>
                </a:cubicBezTo>
                <a:cubicBezTo>
                  <a:pt x="552248" y="171996"/>
                  <a:pt x="507720" y="248882"/>
                  <a:pt x="484972" y="248882"/>
                </a:cubicBezTo>
                <a:cubicBezTo>
                  <a:pt x="462224" y="248882"/>
                  <a:pt x="484973" y="115112"/>
                  <a:pt x="484973" y="92364"/>
                </a:cubicBezTo>
              </a:path>
              <a:path w="745473" h="632030" fill="none" extrusionOk="0">
                <a:moveTo>
                  <a:pt x="176858" y="329627"/>
                </a:moveTo>
                <a:cubicBezTo>
                  <a:pt x="319737" y="427754"/>
                  <a:pt x="363887" y="501015"/>
                  <a:pt x="506432" y="282646"/>
                </a:cubicBezTo>
              </a:path>
              <a:path w="745473" h="632030" fill="none">
                <a:moveTo>
                  <a:pt x="2" y="311256"/>
                </a:moveTo>
                <a:cubicBezTo>
                  <a:pt x="735" y="208394"/>
                  <a:pt x="221971" y="8387"/>
                  <a:pt x="346216" y="5345"/>
                </a:cubicBezTo>
                <a:cubicBezTo>
                  <a:pt x="470461" y="2303"/>
                  <a:pt x="745473" y="74619"/>
                  <a:pt x="745473" y="293002"/>
                </a:cubicBezTo>
                <a:cubicBezTo>
                  <a:pt x="745473" y="511385"/>
                  <a:pt x="466062" y="619476"/>
                  <a:pt x="341817" y="622518"/>
                </a:cubicBezTo>
                <a:cubicBezTo>
                  <a:pt x="217572" y="625560"/>
                  <a:pt x="-731" y="414118"/>
                  <a:pt x="2" y="311256"/>
                </a:cubicBezTo>
                <a:close/>
              </a:path>
            </a:pathLst>
          </a:custGeom>
          <a:solidFill>
            <a:schemeClr val="accent1"/>
          </a:solidFill>
          <a:ln w="19050" cap="rnd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C45800E-29EB-493F-AA2D-49ABE950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6" y="3429443"/>
            <a:ext cx="2627604" cy="193259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60CDF37C-FDEA-49DA-A9FC-080676C74673}"/>
              </a:ext>
            </a:extLst>
          </p:cNvPr>
          <p:cNvSpPr/>
          <p:nvPr/>
        </p:nvSpPr>
        <p:spPr>
          <a:xfrm>
            <a:off x="614363" y="6305550"/>
            <a:ext cx="2121693" cy="216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74FF20-8BE9-488D-9C5E-9CBF3122282C}"/>
              </a:ext>
            </a:extLst>
          </p:cNvPr>
          <p:cNvCxnSpPr>
            <a:cxnSpLocks/>
          </p:cNvCxnSpPr>
          <p:nvPr/>
        </p:nvCxnSpPr>
        <p:spPr>
          <a:xfrm>
            <a:off x="614363" y="6300787"/>
            <a:ext cx="2121693" cy="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miley Face 6">
            <a:extLst>
              <a:ext uri="{FF2B5EF4-FFF2-40B4-BE49-F238E27FC236}">
                <a16:creationId xmlns:a16="http://schemas.microsoft.com/office/drawing/2014/main" id="{DF814648-E50A-4F28-95D3-F6AEC9F03B91}"/>
              </a:ext>
            </a:extLst>
          </p:cNvPr>
          <p:cNvSpPr/>
          <p:nvPr/>
        </p:nvSpPr>
        <p:spPr>
          <a:xfrm>
            <a:off x="614363" y="6250442"/>
            <a:ext cx="418030" cy="326909"/>
          </a:xfrm>
          <a:custGeom>
            <a:avLst/>
            <a:gdLst>
              <a:gd name="connsiteX0" fmla="*/ 0 w 790835"/>
              <a:gd name="connsiteY0" fmla="*/ 395418 h 790835"/>
              <a:gd name="connsiteX1" fmla="*/ 395418 w 790835"/>
              <a:gd name="connsiteY1" fmla="*/ 0 h 790835"/>
              <a:gd name="connsiteX2" fmla="*/ 790836 w 790835"/>
              <a:gd name="connsiteY2" fmla="*/ 395418 h 790835"/>
              <a:gd name="connsiteX3" fmla="*/ 395418 w 790835"/>
              <a:gd name="connsiteY3" fmla="*/ 790836 h 790835"/>
              <a:gd name="connsiteX4" fmla="*/ 0 w 790835"/>
              <a:gd name="connsiteY4" fmla="*/ 395418 h 790835"/>
              <a:gd name="connsiteX0" fmla="*/ 227548 w 790835"/>
              <a:gd name="connsiteY0" fmla="*/ 277158 h 790835"/>
              <a:gd name="connsiteX1" fmla="*/ 268737 w 790835"/>
              <a:gd name="connsiteY1" fmla="*/ 235969 h 790835"/>
              <a:gd name="connsiteX2" fmla="*/ 309926 w 790835"/>
              <a:gd name="connsiteY2" fmla="*/ 277158 h 790835"/>
              <a:gd name="connsiteX3" fmla="*/ 268737 w 790835"/>
              <a:gd name="connsiteY3" fmla="*/ 318347 h 790835"/>
              <a:gd name="connsiteX4" fmla="*/ 227548 w 790835"/>
              <a:gd name="connsiteY4" fmla="*/ 277158 h 790835"/>
              <a:gd name="connsiteX5" fmla="*/ 480908 w 790835"/>
              <a:gd name="connsiteY5" fmla="*/ 277158 h 790835"/>
              <a:gd name="connsiteX6" fmla="*/ 522097 w 790835"/>
              <a:gd name="connsiteY6" fmla="*/ 235969 h 790835"/>
              <a:gd name="connsiteX7" fmla="*/ 563286 w 790835"/>
              <a:gd name="connsiteY7" fmla="*/ 277158 h 790835"/>
              <a:gd name="connsiteX8" fmla="*/ 522097 w 790835"/>
              <a:gd name="connsiteY8" fmla="*/ 318347 h 790835"/>
              <a:gd name="connsiteX9" fmla="*/ 480908 w 790835"/>
              <a:gd name="connsiteY9" fmla="*/ 277158 h 790835"/>
              <a:gd name="connsiteX0" fmla="*/ 181099 w 790835"/>
              <a:gd name="connsiteY0" fmla="*/ 567862 h 790835"/>
              <a:gd name="connsiteX1" fmla="*/ 609236 w 790835"/>
              <a:gd name="connsiteY1" fmla="*/ 567862 h 790835"/>
              <a:gd name="connsiteX0" fmla="*/ 0 w 790835"/>
              <a:gd name="connsiteY0" fmla="*/ 395418 h 790835"/>
              <a:gd name="connsiteX1" fmla="*/ 395418 w 790835"/>
              <a:gd name="connsiteY1" fmla="*/ 0 h 790835"/>
              <a:gd name="connsiteX2" fmla="*/ 790836 w 790835"/>
              <a:gd name="connsiteY2" fmla="*/ 395418 h 790835"/>
              <a:gd name="connsiteX3" fmla="*/ 395418 w 790835"/>
              <a:gd name="connsiteY3" fmla="*/ 790836 h 790835"/>
              <a:gd name="connsiteX4" fmla="*/ 0 w 790835"/>
              <a:gd name="connsiteY4" fmla="*/ 395418 h 790835"/>
              <a:gd name="connsiteX0" fmla="*/ 79 w 790915"/>
              <a:gd name="connsiteY0" fmla="*/ 395418 h 1573431"/>
              <a:gd name="connsiteX1" fmla="*/ 395497 w 790915"/>
              <a:gd name="connsiteY1" fmla="*/ 0 h 1573431"/>
              <a:gd name="connsiteX2" fmla="*/ 790915 w 790915"/>
              <a:gd name="connsiteY2" fmla="*/ 395418 h 1573431"/>
              <a:gd name="connsiteX3" fmla="*/ 395497 w 790915"/>
              <a:gd name="connsiteY3" fmla="*/ 790836 h 1573431"/>
              <a:gd name="connsiteX4" fmla="*/ 79 w 790915"/>
              <a:gd name="connsiteY4" fmla="*/ 395418 h 1573431"/>
              <a:gd name="connsiteX0" fmla="*/ 227627 w 790915"/>
              <a:gd name="connsiteY0" fmla="*/ 277158 h 1573431"/>
              <a:gd name="connsiteX1" fmla="*/ 268816 w 790915"/>
              <a:gd name="connsiteY1" fmla="*/ 235969 h 1573431"/>
              <a:gd name="connsiteX2" fmla="*/ 310005 w 790915"/>
              <a:gd name="connsiteY2" fmla="*/ 277158 h 1573431"/>
              <a:gd name="connsiteX3" fmla="*/ 268816 w 790915"/>
              <a:gd name="connsiteY3" fmla="*/ 318347 h 1573431"/>
              <a:gd name="connsiteX4" fmla="*/ 227627 w 790915"/>
              <a:gd name="connsiteY4" fmla="*/ 277158 h 1573431"/>
              <a:gd name="connsiteX5" fmla="*/ 480987 w 790915"/>
              <a:gd name="connsiteY5" fmla="*/ 277158 h 1573431"/>
              <a:gd name="connsiteX6" fmla="*/ 522176 w 790915"/>
              <a:gd name="connsiteY6" fmla="*/ 235969 h 1573431"/>
              <a:gd name="connsiteX7" fmla="*/ 563365 w 790915"/>
              <a:gd name="connsiteY7" fmla="*/ 277158 h 1573431"/>
              <a:gd name="connsiteX8" fmla="*/ 522176 w 790915"/>
              <a:gd name="connsiteY8" fmla="*/ 318347 h 1573431"/>
              <a:gd name="connsiteX9" fmla="*/ 480987 w 790915"/>
              <a:gd name="connsiteY9" fmla="*/ 277158 h 1573431"/>
              <a:gd name="connsiteX0" fmla="*/ 181178 w 790915"/>
              <a:gd name="connsiteY0" fmla="*/ 567862 h 1573431"/>
              <a:gd name="connsiteX1" fmla="*/ 609315 w 790915"/>
              <a:gd name="connsiteY1" fmla="*/ 567862 h 1573431"/>
              <a:gd name="connsiteX0" fmla="*/ 79 w 790915"/>
              <a:gd name="connsiteY0" fmla="*/ 395418 h 1573431"/>
              <a:gd name="connsiteX1" fmla="*/ 395497 w 790915"/>
              <a:gd name="connsiteY1" fmla="*/ 0 h 1573431"/>
              <a:gd name="connsiteX2" fmla="*/ 790915 w 790915"/>
              <a:gd name="connsiteY2" fmla="*/ 395418 h 1573431"/>
              <a:gd name="connsiteX3" fmla="*/ 370783 w 790915"/>
              <a:gd name="connsiteY3" fmla="*/ 1573431 h 1573431"/>
              <a:gd name="connsiteX4" fmla="*/ 79 w 790915"/>
              <a:gd name="connsiteY4" fmla="*/ 395418 h 1573431"/>
              <a:gd name="connsiteX0" fmla="*/ 79 w 790915"/>
              <a:gd name="connsiteY0" fmla="*/ 395418 h 1581669"/>
              <a:gd name="connsiteX1" fmla="*/ 395497 w 790915"/>
              <a:gd name="connsiteY1" fmla="*/ 0 h 1581669"/>
              <a:gd name="connsiteX2" fmla="*/ 790915 w 790915"/>
              <a:gd name="connsiteY2" fmla="*/ 395418 h 1581669"/>
              <a:gd name="connsiteX3" fmla="*/ 395497 w 790915"/>
              <a:gd name="connsiteY3" fmla="*/ 1581669 h 1581669"/>
              <a:gd name="connsiteX4" fmla="*/ 79 w 790915"/>
              <a:gd name="connsiteY4" fmla="*/ 395418 h 1581669"/>
              <a:gd name="connsiteX0" fmla="*/ 227627 w 790915"/>
              <a:gd name="connsiteY0" fmla="*/ 277158 h 1581669"/>
              <a:gd name="connsiteX1" fmla="*/ 268816 w 790915"/>
              <a:gd name="connsiteY1" fmla="*/ 235969 h 1581669"/>
              <a:gd name="connsiteX2" fmla="*/ 310005 w 790915"/>
              <a:gd name="connsiteY2" fmla="*/ 277158 h 1581669"/>
              <a:gd name="connsiteX3" fmla="*/ 268816 w 790915"/>
              <a:gd name="connsiteY3" fmla="*/ 318347 h 1581669"/>
              <a:gd name="connsiteX4" fmla="*/ 227627 w 790915"/>
              <a:gd name="connsiteY4" fmla="*/ 277158 h 1581669"/>
              <a:gd name="connsiteX5" fmla="*/ 480987 w 790915"/>
              <a:gd name="connsiteY5" fmla="*/ 277158 h 1581669"/>
              <a:gd name="connsiteX6" fmla="*/ 522176 w 790915"/>
              <a:gd name="connsiteY6" fmla="*/ 235969 h 1581669"/>
              <a:gd name="connsiteX7" fmla="*/ 563365 w 790915"/>
              <a:gd name="connsiteY7" fmla="*/ 277158 h 1581669"/>
              <a:gd name="connsiteX8" fmla="*/ 522176 w 790915"/>
              <a:gd name="connsiteY8" fmla="*/ 318347 h 1581669"/>
              <a:gd name="connsiteX9" fmla="*/ 480987 w 790915"/>
              <a:gd name="connsiteY9" fmla="*/ 277158 h 1581669"/>
              <a:gd name="connsiteX0" fmla="*/ 181178 w 790915"/>
              <a:gd name="connsiteY0" fmla="*/ 567862 h 1581669"/>
              <a:gd name="connsiteX1" fmla="*/ 609315 w 790915"/>
              <a:gd name="connsiteY1" fmla="*/ 567862 h 1581669"/>
              <a:gd name="connsiteX0" fmla="*/ 79 w 790915"/>
              <a:gd name="connsiteY0" fmla="*/ 395418 h 1581669"/>
              <a:gd name="connsiteX1" fmla="*/ 395497 w 790915"/>
              <a:gd name="connsiteY1" fmla="*/ 0 h 1581669"/>
              <a:gd name="connsiteX2" fmla="*/ 790915 w 790915"/>
              <a:gd name="connsiteY2" fmla="*/ 395418 h 1581669"/>
              <a:gd name="connsiteX3" fmla="*/ 370783 w 790915"/>
              <a:gd name="connsiteY3" fmla="*/ 1573431 h 1581669"/>
              <a:gd name="connsiteX4" fmla="*/ 79 w 790915"/>
              <a:gd name="connsiteY4" fmla="*/ 395418 h 1581669"/>
              <a:gd name="connsiteX0" fmla="*/ 52 w 790888"/>
              <a:gd name="connsiteY0" fmla="*/ 433912 h 1652926"/>
              <a:gd name="connsiteX1" fmla="*/ 395470 w 790888"/>
              <a:gd name="connsiteY1" fmla="*/ 38494 h 1652926"/>
              <a:gd name="connsiteX2" fmla="*/ 790888 w 790888"/>
              <a:gd name="connsiteY2" fmla="*/ 433912 h 1652926"/>
              <a:gd name="connsiteX3" fmla="*/ 395470 w 790888"/>
              <a:gd name="connsiteY3" fmla="*/ 1620163 h 1652926"/>
              <a:gd name="connsiteX4" fmla="*/ 52 w 790888"/>
              <a:gd name="connsiteY4" fmla="*/ 433912 h 1652926"/>
              <a:gd name="connsiteX0" fmla="*/ 227600 w 790888"/>
              <a:gd name="connsiteY0" fmla="*/ 315652 h 1652926"/>
              <a:gd name="connsiteX1" fmla="*/ 268789 w 790888"/>
              <a:gd name="connsiteY1" fmla="*/ 274463 h 1652926"/>
              <a:gd name="connsiteX2" fmla="*/ 309978 w 790888"/>
              <a:gd name="connsiteY2" fmla="*/ 315652 h 1652926"/>
              <a:gd name="connsiteX3" fmla="*/ 268789 w 790888"/>
              <a:gd name="connsiteY3" fmla="*/ 356841 h 1652926"/>
              <a:gd name="connsiteX4" fmla="*/ 227600 w 790888"/>
              <a:gd name="connsiteY4" fmla="*/ 315652 h 1652926"/>
              <a:gd name="connsiteX5" fmla="*/ 480960 w 790888"/>
              <a:gd name="connsiteY5" fmla="*/ 315652 h 1652926"/>
              <a:gd name="connsiteX6" fmla="*/ 522149 w 790888"/>
              <a:gd name="connsiteY6" fmla="*/ 274463 h 1652926"/>
              <a:gd name="connsiteX7" fmla="*/ 563338 w 790888"/>
              <a:gd name="connsiteY7" fmla="*/ 315652 h 1652926"/>
              <a:gd name="connsiteX8" fmla="*/ 522149 w 790888"/>
              <a:gd name="connsiteY8" fmla="*/ 356841 h 1652926"/>
              <a:gd name="connsiteX9" fmla="*/ 480960 w 790888"/>
              <a:gd name="connsiteY9" fmla="*/ 315652 h 1652926"/>
              <a:gd name="connsiteX0" fmla="*/ 181151 w 790888"/>
              <a:gd name="connsiteY0" fmla="*/ 606356 h 1652926"/>
              <a:gd name="connsiteX1" fmla="*/ 609288 w 790888"/>
              <a:gd name="connsiteY1" fmla="*/ 606356 h 1652926"/>
              <a:gd name="connsiteX0" fmla="*/ 52 w 790888"/>
              <a:gd name="connsiteY0" fmla="*/ 433912 h 1652926"/>
              <a:gd name="connsiteX1" fmla="*/ 395470 w 790888"/>
              <a:gd name="connsiteY1" fmla="*/ 38494 h 1652926"/>
              <a:gd name="connsiteX2" fmla="*/ 774412 w 790888"/>
              <a:gd name="connsiteY2" fmla="*/ 1282409 h 1652926"/>
              <a:gd name="connsiteX3" fmla="*/ 370756 w 790888"/>
              <a:gd name="connsiteY3" fmla="*/ 1611925 h 1652926"/>
              <a:gd name="connsiteX4" fmla="*/ 52 w 790888"/>
              <a:gd name="connsiteY4" fmla="*/ 433912 h 1652926"/>
              <a:gd name="connsiteX0" fmla="*/ 52 w 774412"/>
              <a:gd name="connsiteY0" fmla="*/ 433912 h 1652926"/>
              <a:gd name="connsiteX1" fmla="*/ 395470 w 774412"/>
              <a:gd name="connsiteY1" fmla="*/ 38494 h 1652926"/>
              <a:gd name="connsiteX2" fmla="*/ 774412 w 774412"/>
              <a:gd name="connsiteY2" fmla="*/ 1224745 h 1652926"/>
              <a:gd name="connsiteX3" fmla="*/ 395470 w 774412"/>
              <a:gd name="connsiteY3" fmla="*/ 1620163 h 1652926"/>
              <a:gd name="connsiteX4" fmla="*/ 52 w 774412"/>
              <a:gd name="connsiteY4" fmla="*/ 433912 h 1652926"/>
              <a:gd name="connsiteX0" fmla="*/ 227600 w 774412"/>
              <a:gd name="connsiteY0" fmla="*/ 315652 h 1652926"/>
              <a:gd name="connsiteX1" fmla="*/ 268789 w 774412"/>
              <a:gd name="connsiteY1" fmla="*/ 274463 h 1652926"/>
              <a:gd name="connsiteX2" fmla="*/ 309978 w 774412"/>
              <a:gd name="connsiteY2" fmla="*/ 315652 h 1652926"/>
              <a:gd name="connsiteX3" fmla="*/ 268789 w 774412"/>
              <a:gd name="connsiteY3" fmla="*/ 356841 h 1652926"/>
              <a:gd name="connsiteX4" fmla="*/ 227600 w 774412"/>
              <a:gd name="connsiteY4" fmla="*/ 315652 h 1652926"/>
              <a:gd name="connsiteX5" fmla="*/ 480960 w 774412"/>
              <a:gd name="connsiteY5" fmla="*/ 315652 h 1652926"/>
              <a:gd name="connsiteX6" fmla="*/ 522149 w 774412"/>
              <a:gd name="connsiteY6" fmla="*/ 274463 h 1652926"/>
              <a:gd name="connsiteX7" fmla="*/ 563338 w 774412"/>
              <a:gd name="connsiteY7" fmla="*/ 315652 h 1652926"/>
              <a:gd name="connsiteX8" fmla="*/ 522149 w 774412"/>
              <a:gd name="connsiteY8" fmla="*/ 356841 h 1652926"/>
              <a:gd name="connsiteX9" fmla="*/ 480960 w 774412"/>
              <a:gd name="connsiteY9" fmla="*/ 315652 h 1652926"/>
              <a:gd name="connsiteX0" fmla="*/ 181151 w 774412"/>
              <a:gd name="connsiteY0" fmla="*/ 606356 h 1652926"/>
              <a:gd name="connsiteX1" fmla="*/ 609288 w 774412"/>
              <a:gd name="connsiteY1" fmla="*/ 606356 h 1652926"/>
              <a:gd name="connsiteX0" fmla="*/ 52 w 774412"/>
              <a:gd name="connsiteY0" fmla="*/ 433912 h 1652926"/>
              <a:gd name="connsiteX1" fmla="*/ 395470 w 774412"/>
              <a:gd name="connsiteY1" fmla="*/ 38494 h 1652926"/>
              <a:gd name="connsiteX2" fmla="*/ 774412 w 774412"/>
              <a:gd name="connsiteY2" fmla="*/ 1282409 h 1652926"/>
              <a:gd name="connsiteX3" fmla="*/ 370756 w 774412"/>
              <a:gd name="connsiteY3" fmla="*/ 1611925 h 1652926"/>
              <a:gd name="connsiteX4" fmla="*/ 52 w 774412"/>
              <a:gd name="connsiteY4" fmla="*/ 433912 h 1652926"/>
              <a:gd name="connsiteX0" fmla="*/ 0 w 774360"/>
              <a:gd name="connsiteY0" fmla="*/ 430477 h 1648369"/>
              <a:gd name="connsiteX1" fmla="*/ 395418 w 774360"/>
              <a:gd name="connsiteY1" fmla="*/ 35059 h 1648369"/>
              <a:gd name="connsiteX2" fmla="*/ 774360 w 774360"/>
              <a:gd name="connsiteY2" fmla="*/ 1221310 h 1648369"/>
              <a:gd name="connsiteX3" fmla="*/ 395418 w 774360"/>
              <a:gd name="connsiteY3" fmla="*/ 1616728 h 1648369"/>
              <a:gd name="connsiteX4" fmla="*/ 0 w 774360"/>
              <a:gd name="connsiteY4" fmla="*/ 430477 h 1648369"/>
              <a:gd name="connsiteX0" fmla="*/ 227548 w 774360"/>
              <a:gd name="connsiteY0" fmla="*/ 312217 h 1648369"/>
              <a:gd name="connsiteX1" fmla="*/ 268737 w 774360"/>
              <a:gd name="connsiteY1" fmla="*/ 271028 h 1648369"/>
              <a:gd name="connsiteX2" fmla="*/ 309926 w 774360"/>
              <a:gd name="connsiteY2" fmla="*/ 312217 h 1648369"/>
              <a:gd name="connsiteX3" fmla="*/ 268737 w 774360"/>
              <a:gd name="connsiteY3" fmla="*/ 353406 h 1648369"/>
              <a:gd name="connsiteX4" fmla="*/ 227548 w 774360"/>
              <a:gd name="connsiteY4" fmla="*/ 312217 h 1648369"/>
              <a:gd name="connsiteX5" fmla="*/ 480908 w 774360"/>
              <a:gd name="connsiteY5" fmla="*/ 312217 h 1648369"/>
              <a:gd name="connsiteX6" fmla="*/ 522097 w 774360"/>
              <a:gd name="connsiteY6" fmla="*/ 271028 h 1648369"/>
              <a:gd name="connsiteX7" fmla="*/ 563286 w 774360"/>
              <a:gd name="connsiteY7" fmla="*/ 312217 h 1648369"/>
              <a:gd name="connsiteX8" fmla="*/ 522097 w 774360"/>
              <a:gd name="connsiteY8" fmla="*/ 353406 h 1648369"/>
              <a:gd name="connsiteX9" fmla="*/ 480908 w 774360"/>
              <a:gd name="connsiteY9" fmla="*/ 312217 h 1648369"/>
              <a:gd name="connsiteX0" fmla="*/ 181099 w 774360"/>
              <a:gd name="connsiteY0" fmla="*/ 602921 h 1648369"/>
              <a:gd name="connsiteX1" fmla="*/ 609236 w 774360"/>
              <a:gd name="connsiteY1" fmla="*/ 602921 h 1648369"/>
              <a:gd name="connsiteX0" fmla="*/ 49427 w 774360"/>
              <a:gd name="connsiteY0" fmla="*/ 1328401 h 1648369"/>
              <a:gd name="connsiteX1" fmla="*/ 395418 w 774360"/>
              <a:gd name="connsiteY1" fmla="*/ 35059 h 1648369"/>
              <a:gd name="connsiteX2" fmla="*/ 774360 w 774360"/>
              <a:gd name="connsiteY2" fmla="*/ 1278974 h 1648369"/>
              <a:gd name="connsiteX3" fmla="*/ 370704 w 774360"/>
              <a:gd name="connsiteY3" fmla="*/ 1608490 h 1648369"/>
              <a:gd name="connsiteX4" fmla="*/ 49427 w 774360"/>
              <a:gd name="connsiteY4" fmla="*/ 1328401 h 1648369"/>
              <a:gd name="connsiteX0" fmla="*/ 0 w 757884"/>
              <a:gd name="connsiteY0" fmla="*/ 1268771 h 1583570"/>
              <a:gd name="connsiteX1" fmla="*/ 378942 w 757884"/>
              <a:gd name="connsiteY1" fmla="*/ 143 h 1583570"/>
              <a:gd name="connsiteX2" fmla="*/ 757884 w 757884"/>
              <a:gd name="connsiteY2" fmla="*/ 1186394 h 1583570"/>
              <a:gd name="connsiteX3" fmla="*/ 378942 w 757884"/>
              <a:gd name="connsiteY3" fmla="*/ 1581812 h 1583570"/>
              <a:gd name="connsiteX4" fmla="*/ 0 w 757884"/>
              <a:gd name="connsiteY4" fmla="*/ 1268771 h 1583570"/>
              <a:gd name="connsiteX0" fmla="*/ 211072 w 757884"/>
              <a:gd name="connsiteY0" fmla="*/ 277301 h 1583570"/>
              <a:gd name="connsiteX1" fmla="*/ 252261 w 757884"/>
              <a:gd name="connsiteY1" fmla="*/ 236112 h 1583570"/>
              <a:gd name="connsiteX2" fmla="*/ 293450 w 757884"/>
              <a:gd name="connsiteY2" fmla="*/ 277301 h 1583570"/>
              <a:gd name="connsiteX3" fmla="*/ 252261 w 757884"/>
              <a:gd name="connsiteY3" fmla="*/ 318490 h 1583570"/>
              <a:gd name="connsiteX4" fmla="*/ 211072 w 757884"/>
              <a:gd name="connsiteY4" fmla="*/ 277301 h 1583570"/>
              <a:gd name="connsiteX5" fmla="*/ 464432 w 757884"/>
              <a:gd name="connsiteY5" fmla="*/ 277301 h 1583570"/>
              <a:gd name="connsiteX6" fmla="*/ 505621 w 757884"/>
              <a:gd name="connsiteY6" fmla="*/ 236112 h 1583570"/>
              <a:gd name="connsiteX7" fmla="*/ 546810 w 757884"/>
              <a:gd name="connsiteY7" fmla="*/ 277301 h 1583570"/>
              <a:gd name="connsiteX8" fmla="*/ 505621 w 757884"/>
              <a:gd name="connsiteY8" fmla="*/ 318490 h 1583570"/>
              <a:gd name="connsiteX9" fmla="*/ 464432 w 757884"/>
              <a:gd name="connsiteY9" fmla="*/ 277301 h 1583570"/>
              <a:gd name="connsiteX0" fmla="*/ 164623 w 757884"/>
              <a:gd name="connsiteY0" fmla="*/ 568005 h 1583570"/>
              <a:gd name="connsiteX1" fmla="*/ 592760 w 757884"/>
              <a:gd name="connsiteY1" fmla="*/ 568005 h 1583570"/>
              <a:gd name="connsiteX0" fmla="*/ 32951 w 757884"/>
              <a:gd name="connsiteY0" fmla="*/ 1293485 h 1583570"/>
              <a:gd name="connsiteX1" fmla="*/ 378942 w 757884"/>
              <a:gd name="connsiteY1" fmla="*/ 143 h 1583570"/>
              <a:gd name="connsiteX2" fmla="*/ 757884 w 757884"/>
              <a:gd name="connsiteY2" fmla="*/ 1244058 h 1583570"/>
              <a:gd name="connsiteX3" fmla="*/ 354228 w 757884"/>
              <a:gd name="connsiteY3" fmla="*/ 1573574 h 1583570"/>
              <a:gd name="connsiteX4" fmla="*/ 32951 w 757884"/>
              <a:gd name="connsiteY4" fmla="*/ 1293485 h 1583570"/>
              <a:gd name="connsiteX0" fmla="*/ 0 w 757884"/>
              <a:gd name="connsiteY0" fmla="*/ 1268771 h 1583570"/>
              <a:gd name="connsiteX1" fmla="*/ 378942 w 757884"/>
              <a:gd name="connsiteY1" fmla="*/ 143 h 1583570"/>
              <a:gd name="connsiteX2" fmla="*/ 757884 w 757884"/>
              <a:gd name="connsiteY2" fmla="*/ 1186394 h 1583570"/>
              <a:gd name="connsiteX3" fmla="*/ 378942 w 757884"/>
              <a:gd name="connsiteY3" fmla="*/ 1581812 h 1583570"/>
              <a:gd name="connsiteX4" fmla="*/ 0 w 757884"/>
              <a:gd name="connsiteY4" fmla="*/ 1268771 h 1583570"/>
              <a:gd name="connsiteX0" fmla="*/ 211072 w 757884"/>
              <a:gd name="connsiteY0" fmla="*/ 277301 h 1583570"/>
              <a:gd name="connsiteX1" fmla="*/ 252261 w 757884"/>
              <a:gd name="connsiteY1" fmla="*/ 236112 h 1583570"/>
              <a:gd name="connsiteX2" fmla="*/ 293450 w 757884"/>
              <a:gd name="connsiteY2" fmla="*/ 277301 h 1583570"/>
              <a:gd name="connsiteX3" fmla="*/ 252261 w 757884"/>
              <a:gd name="connsiteY3" fmla="*/ 318490 h 1583570"/>
              <a:gd name="connsiteX4" fmla="*/ 211072 w 757884"/>
              <a:gd name="connsiteY4" fmla="*/ 277301 h 1583570"/>
              <a:gd name="connsiteX5" fmla="*/ 464432 w 757884"/>
              <a:gd name="connsiteY5" fmla="*/ 277301 h 1583570"/>
              <a:gd name="connsiteX6" fmla="*/ 505621 w 757884"/>
              <a:gd name="connsiteY6" fmla="*/ 236112 h 1583570"/>
              <a:gd name="connsiteX7" fmla="*/ 546810 w 757884"/>
              <a:gd name="connsiteY7" fmla="*/ 277301 h 1583570"/>
              <a:gd name="connsiteX8" fmla="*/ 505621 w 757884"/>
              <a:gd name="connsiteY8" fmla="*/ 318490 h 1583570"/>
              <a:gd name="connsiteX9" fmla="*/ 464432 w 757884"/>
              <a:gd name="connsiteY9" fmla="*/ 277301 h 1583570"/>
              <a:gd name="connsiteX0" fmla="*/ 164623 w 757884"/>
              <a:gd name="connsiteY0" fmla="*/ 568005 h 1583570"/>
              <a:gd name="connsiteX1" fmla="*/ 592760 w 757884"/>
              <a:gd name="connsiteY1" fmla="*/ 568005 h 1583570"/>
              <a:gd name="connsiteX0" fmla="*/ 32951 w 757884"/>
              <a:gd name="connsiteY0" fmla="*/ 1293485 h 1583570"/>
              <a:gd name="connsiteX1" fmla="*/ 461320 w 757884"/>
              <a:gd name="connsiteY1" fmla="*/ 947494 h 1583570"/>
              <a:gd name="connsiteX2" fmla="*/ 757884 w 757884"/>
              <a:gd name="connsiteY2" fmla="*/ 1244058 h 1583570"/>
              <a:gd name="connsiteX3" fmla="*/ 354228 w 757884"/>
              <a:gd name="connsiteY3" fmla="*/ 1573574 h 1583570"/>
              <a:gd name="connsiteX4" fmla="*/ 32951 w 757884"/>
              <a:gd name="connsiteY4" fmla="*/ 1293485 h 1583570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11329 w 758141"/>
              <a:gd name="connsiteY0" fmla="*/ 41189 h 1346307"/>
              <a:gd name="connsiteX1" fmla="*/ 252518 w 758141"/>
              <a:gd name="connsiteY1" fmla="*/ 0 h 1346307"/>
              <a:gd name="connsiteX2" fmla="*/ 293707 w 758141"/>
              <a:gd name="connsiteY2" fmla="*/ 41189 h 1346307"/>
              <a:gd name="connsiteX3" fmla="*/ 252518 w 758141"/>
              <a:gd name="connsiteY3" fmla="*/ 82378 h 1346307"/>
              <a:gd name="connsiteX4" fmla="*/ 211329 w 758141"/>
              <a:gd name="connsiteY4" fmla="*/ 41189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331893 h 1346307"/>
              <a:gd name="connsiteX1" fmla="*/ 593017 w 758141"/>
              <a:gd name="connsiteY1" fmla="*/ 331893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11329 w 758141"/>
              <a:gd name="connsiteY0" fmla="*/ 41189 h 1346307"/>
              <a:gd name="connsiteX1" fmla="*/ 252518 w 758141"/>
              <a:gd name="connsiteY1" fmla="*/ 0 h 1346307"/>
              <a:gd name="connsiteX2" fmla="*/ 293707 w 758141"/>
              <a:gd name="connsiteY2" fmla="*/ 41189 h 1346307"/>
              <a:gd name="connsiteX3" fmla="*/ 252518 w 758141"/>
              <a:gd name="connsiteY3" fmla="*/ 82378 h 1346307"/>
              <a:gd name="connsiteX4" fmla="*/ 211329 w 758141"/>
              <a:gd name="connsiteY4" fmla="*/ 41189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1098012 h 1346307"/>
              <a:gd name="connsiteX1" fmla="*/ 593017 w 758141"/>
              <a:gd name="connsiteY1" fmla="*/ 331893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11329 w 758141"/>
              <a:gd name="connsiteY0" fmla="*/ 41189 h 1346307"/>
              <a:gd name="connsiteX1" fmla="*/ 252518 w 758141"/>
              <a:gd name="connsiteY1" fmla="*/ 0 h 1346307"/>
              <a:gd name="connsiteX2" fmla="*/ 293707 w 758141"/>
              <a:gd name="connsiteY2" fmla="*/ 41189 h 1346307"/>
              <a:gd name="connsiteX3" fmla="*/ 252518 w 758141"/>
              <a:gd name="connsiteY3" fmla="*/ 82378 h 1346307"/>
              <a:gd name="connsiteX4" fmla="*/ 211329 w 758141"/>
              <a:gd name="connsiteY4" fmla="*/ 41189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1098012 h 1346307"/>
              <a:gd name="connsiteX1" fmla="*/ 601255 w 758141"/>
              <a:gd name="connsiteY1" fmla="*/ 1073298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78330 h 1391978"/>
              <a:gd name="connsiteX1" fmla="*/ 436864 w 758141"/>
              <a:gd name="connsiteY1" fmla="*/ 765291 h 1391978"/>
              <a:gd name="connsiteX2" fmla="*/ 758141 w 758141"/>
              <a:gd name="connsiteY2" fmla="*/ 995953 h 1391978"/>
              <a:gd name="connsiteX3" fmla="*/ 379199 w 758141"/>
              <a:gd name="connsiteY3" fmla="*/ 1391371 h 1391978"/>
              <a:gd name="connsiteX4" fmla="*/ 257 w 758141"/>
              <a:gd name="connsiteY4" fmla="*/ 1078330 h 1391978"/>
              <a:gd name="connsiteX0" fmla="*/ 211329 w 758141"/>
              <a:gd name="connsiteY0" fmla="*/ 86860 h 1391978"/>
              <a:gd name="connsiteX1" fmla="*/ 252518 w 758141"/>
              <a:gd name="connsiteY1" fmla="*/ 45671 h 1391978"/>
              <a:gd name="connsiteX2" fmla="*/ 293707 w 758141"/>
              <a:gd name="connsiteY2" fmla="*/ 86860 h 1391978"/>
              <a:gd name="connsiteX3" fmla="*/ 285470 w 758141"/>
              <a:gd name="connsiteY3" fmla="*/ 1050687 h 1391978"/>
              <a:gd name="connsiteX4" fmla="*/ 211329 w 758141"/>
              <a:gd name="connsiteY4" fmla="*/ 86860 h 1391978"/>
              <a:gd name="connsiteX5" fmla="*/ 464689 w 758141"/>
              <a:gd name="connsiteY5" fmla="*/ 86860 h 1391978"/>
              <a:gd name="connsiteX6" fmla="*/ 505878 w 758141"/>
              <a:gd name="connsiteY6" fmla="*/ 45671 h 1391978"/>
              <a:gd name="connsiteX7" fmla="*/ 547067 w 758141"/>
              <a:gd name="connsiteY7" fmla="*/ 86860 h 1391978"/>
              <a:gd name="connsiteX8" fmla="*/ 505878 w 758141"/>
              <a:gd name="connsiteY8" fmla="*/ 128049 h 1391978"/>
              <a:gd name="connsiteX9" fmla="*/ 464689 w 758141"/>
              <a:gd name="connsiteY9" fmla="*/ 86860 h 1391978"/>
              <a:gd name="connsiteX0" fmla="*/ 164880 w 758141"/>
              <a:gd name="connsiteY0" fmla="*/ 1143683 h 1391978"/>
              <a:gd name="connsiteX1" fmla="*/ 601255 w 758141"/>
              <a:gd name="connsiteY1" fmla="*/ 1118969 h 1391978"/>
              <a:gd name="connsiteX0" fmla="*/ 33208 w 758141"/>
              <a:gd name="connsiteY0" fmla="*/ 1103044 h 1391978"/>
              <a:gd name="connsiteX1" fmla="*/ 461577 w 758141"/>
              <a:gd name="connsiteY1" fmla="*/ 757053 h 1391978"/>
              <a:gd name="connsiteX2" fmla="*/ 758141 w 758141"/>
              <a:gd name="connsiteY2" fmla="*/ 1053617 h 1391978"/>
              <a:gd name="connsiteX3" fmla="*/ 354485 w 758141"/>
              <a:gd name="connsiteY3" fmla="*/ 1383133 h 1391978"/>
              <a:gd name="connsiteX4" fmla="*/ 33208 w 758141"/>
              <a:gd name="connsiteY4" fmla="*/ 1103044 h 1391978"/>
              <a:gd name="connsiteX0" fmla="*/ 257 w 758141"/>
              <a:gd name="connsiteY0" fmla="*/ 1086794 h 1400442"/>
              <a:gd name="connsiteX1" fmla="*/ 436864 w 758141"/>
              <a:gd name="connsiteY1" fmla="*/ 773755 h 1400442"/>
              <a:gd name="connsiteX2" fmla="*/ 758141 w 758141"/>
              <a:gd name="connsiteY2" fmla="*/ 1004417 h 1400442"/>
              <a:gd name="connsiteX3" fmla="*/ 379199 w 758141"/>
              <a:gd name="connsiteY3" fmla="*/ 1399835 h 1400442"/>
              <a:gd name="connsiteX4" fmla="*/ 257 w 758141"/>
              <a:gd name="connsiteY4" fmla="*/ 1086794 h 1400442"/>
              <a:gd name="connsiteX0" fmla="*/ 211329 w 758141"/>
              <a:gd name="connsiteY0" fmla="*/ 95324 h 1400442"/>
              <a:gd name="connsiteX1" fmla="*/ 252518 w 758141"/>
              <a:gd name="connsiteY1" fmla="*/ 54135 h 1400442"/>
              <a:gd name="connsiteX2" fmla="*/ 318420 w 758141"/>
              <a:gd name="connsiteY2" fmla="*/ 894394 h 1400442"/>
              <a:gd name="connsiteX3" fmla="*/ 285470 w 758141"/>
              <a:gd name="connsiteY3" fmla="*/ 1059151 h 1400442"/>
              <a:gd name="connsiteX4" fmla="*/ 211329 w 758141"/>
              <a:gd name="connsiteY4" fmla="*/ 95324 h 1400442"/>
              <a:gd name="connsiteX5" fmla="*/ 464689 w 758141"/>
              <a:gd name="connsiteY5" fmla="*/ 95324 h 1400442"/>
              <a:gd name="connsiteX6" fmla="*/ 505878 w 758141"/>
              <a:gd name="connsiteY6" fmla="*/ 54135 h 1400442"/>
              <a:gd name="connsiteX7" fmla="*/ 547067 w 758141"/>
              <a:gd name="connsiteY7" fmla="*/ 95324 h 1400442"/>
              <a:gd name="connsiteX8" fmla="*/ 505878 w 758141"/>
              <a:gd name="connsiteY8" fmla="*/ 136513 h 1400442"/>
              <a:gd name="connsiteX9" fmla="*/ 464689 w 758141"/>
              <a:gd name="connsiteY9" fmla="*/ 95324 h 1400442"/>
              <a:gd name="connsiteX0" fmla="*/ 164880 w 758141"/>
              <a:gd name="connsiteY0" fmla="*/ 1152147 h 1400442"/>
              <a:gd name="connsiteX1" fmla="*/ 601255 w 758141"/>
              <a:gd name="connsiteY1" fmla="*/ 1127433 h 1400442"/>
              <a:gd name="connsiteX0" fmla="*/ 33208 w 758141"/>
              <a:gd name="connsiteY0" fmla="*/ 1111508 h 1400442"/>
              <a:gd name="connsiteX1" fmla="*/ 461577 w 758141"/>
              <a:gd name="connsiteY1" fmla="*/ 765517 h 1400442"/>
              <a:gd name="connsiteX2" fmla="*/ 758141 w 758141"/>
              <a:gd name="connsiteY2" fmla="*/ 1062081 h 1400442"/>
              <a:gd name="connsiteX3" fmla="*/ 354485 w 758141"/>
              <a:gd name="connsiteY3" fmla="*/ 1391597 h 1400442"/>
              <a:gd name="connsiteX4" fmla="*/ 33208 w 758141"/>
              <a:gd name="connsiteY4" fmla="*/ 1111508 h 1400442"/>
              <a:gd name="connsiteX0" fmla="*/ 257 w 758141"/>
              <a:gd name="connsiteY0" fmla="*/ 1086794 h 1400442"/>
              <a:gd name="connsiteX1" fmla="*/ 436864 w 758141"/>
              <a:gd name="connsiteY1" fmla="*/ 773755 h 1400442"/>
              <a:gd name="connsiteX2" fmla="*/ 758141 w 758141"/>
              <a:gd name="connsiteY2" fmla="*/ 1004417 h 1400442"/>
              <a:gd name="connsiteX3" fmla="*/ 379199 w 758141"/>
              <a:gd name="connsiteY3" fmla="*/ 1399835 h 1400442"/>
              <a:gd name="connsiteX4" fmla="*/ 257 w 758141"/>
              <a:gd name="connsiteY4" fmla="*/ 1086794 h 1400442"/>
              <a:gd name="connsiteX0" fmla="*/ 211329 w 758141"/>
              <a:gd name="connsiteY0" fmla="*/ 95324 h 1400442"/>
              <a:gd name="connsiteX1" fmla="*/ 252518 w 758141"/>
              <a:gd name="connsiteY1" fmla="*/ 54135 h 1400442"/>
              <a:gd name="connsiteX2" fmla="*/ 318420 w 758141"/>
              <a:gd name="connsiteY2" fmla="*/ 894394 h 1400442"/>
              <a:gd name="connsiteX3" fmla="*/ 285470 w 758141"/>
              <a:gd name="connsiteY3" fmla="*/ 1059151 h 1400442"/>
              <a:gd name="connsiteX4" fmla="*/ 219567 w 758141"/>
              <a:gd name="connsiteY4" fmla="*/ 985010 h 1400442"/>
              <a:gd name="connsiteX5" fmla="*/ 464689 w 758141"/>
              <a:gd name="connsiteY5" fmla="*/ 95324 h 1400442"/>
              <a:gd name="connsiteX6" fmla="*/ 505878 w 758141"/>
              <a:gd name="connsiteY6" fmla="*/ 54135 h 1400442"/>
              <a:gd name="connsiteX7" fmla="*/ 547067 w 758141"/>
              <a:gd name="connsiteY7" fmla="*/ 95324 h 1400442"/>
              <a:gd name="connsiteX8" fmla="*/ 505878 w 758141"/>
              <a:gd name="connsiteY8" fmla="*/ 136513 h 1400442"/>
              <a:gd name="connsiteX9" fmla="*/ 464689 w 758141"/>
              <a:gd name="connsiteY9" fmla="*/ 95324 h 1400442"/>
              <a:gd name="connsiteX0" fmla="*/ 164880 w 758141"/>
              <a:gd name="connsiteY0" fmla="*/ 1152147 h 1400442"/>
              <a:gd name="connsiteX1" fmla="*/ 601255 w 758141"/>
              <a:gd name="connsiteY1" fmla="*/ 1127433 h 1400442"/>
              <a:gd name="connsiteX0" fmla="*/ 33208 w 758141"/>
              <a:gd name="connsiteY0" fmla="*/ 1111508 h 1400442"/>
              <a:gd name="connsiteX1" fmla="*/ 461577 w 758141"/>
              <a:gd name="connsiteY1" fmla="*/ 765517 h 1400442"/>
              <a:gd name="connsiteX2" fmla="*/ 758141 w 758141"/>
              <a:gd name="connsiteY2" fmla="*/ 1062081 h 1400442"/>
              <a:gd name="connsiteX3" fmla="*/ 354485 w 758141"/>
              <a:gd name="connsiteY3" fmla="*/ 1391597 h 1400442"/>
              <a:gd name="connsiteX4" fmla="*/ 33208 w 758141"/>
              <a:gd name="connsiteY4" fmla="*/ 1111508 h 1400442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11329 w 758141"/>
              <a:gd name="connsiteY0" fmla="*/ 41189 h 1346307"/>
              <a:gd name="connsiteX1" fmla="*/ 277231 w 758141"/>
              <a:gd name="connsiteY1" fmla="*/ 856735 h 1346307"/>
              <a:gd name="connsiteX2" fmla="*/ 318420 w 758141"/>
              <a:gd name="connsiteY2" fmla="*/ 840259 h 1346307"/>
              <a:gd name="connsiteX3" fmla="*/ 285470 w 758141"/>
              <a:gd name="connsiteY3" fmla="*/ 1005016 h 1346307"/>
              <a:gd name="connsiteX4" fmla="*/ 219567 w 758141"/>
              <a:gd name="connsiteY4" fmla="*/ 930875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1098012 h 1346307"/>
              <a:gd name="connsiteX1" fmla="*/ 601255 w 758141"/>
              <a:gd name="connsiteY1" fmla="*/ 1073298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32659 h 1346307"/>
              <a:gd name="connsiteX1" fmla="*/ 436864 w 758141"/>
              <a:gd name="connsiteY1" fmla="*/ 719620 h 1346307"/>
              <a:gd name="connsiteX2" fmla="*/ 758141 w 758141"/>
              <a:gd name="connsiteY2" fmla="*/ 950282 h 1346307"/>
              <a:gd name="connsiteX3" fmla="*/ 379199 w 758141"/>
              <a:gd name="connsiteY3" fmla="*/ 1345700 h 1346307"/>
              <a:gd name="connsiteX4" fmla="*/ 257 w 758141"/>
              <a:gd name="connsiteY4" fmla="*/ 1032659 h 1346307"/>
              <a:gd name="connsiteX0" fmla="*/ 252518 w 758141"/>
              <a:gd name="connsiteY0" fmla="*/ 889686 h 1346307"/>
              <a:gd name="connsiteX1" fmla="*/ 277231 w 758141"/>
              <a:gd name="connsiteY1" fmla="*/ 856735 h 1346307"/>
              <a:gd name="connsiteX2" fmla="*/ 318420 w 758141"/>
              <a:gd name="connsiteY2" fmla="*/ 840259 h 1346307"/>
              <a:gd name="connsiteX3" fmla="*/ 285470 w 758141"/>
              <a:gd name="connsiteY3" fmla="*/ 1005016 h 1346307"/>
              <a:gd name="connsiteX4" fmla="*/ 219567 w 758141"/>
              <a:gd name="connsiteY4" fmla="*/ 930875 h 1346307"/>
              <a:gd name="connsiteX5" fmla="*/ 464689 w 758141"/>
              <a:gd name="connsiteY5" fmla="*/ 41189 h 1346307"/>
              <a:gd name="connsiteX6" fmla="*/ 505878 w 758141"/>
              <a:gd name="connsiteY6" fmla="*/ 0 h 1346307"/>
              <a:gd name="connsiteX7" fmla="*/ 547067 w 758141"/>
              <a:gd name="connsiteY7" fmla="*/ 41189 h 1346307"/>
              <a:gd name="connsiteX8" fmla="*/ 505878 w 758141"/>
              <a:gd name="connsiteY8" fmla="*/ 82378 h 1346307"/>
              <a:gd name="connsiteX9" fmla="*/ 464689 w 758141"/>
              <a:gd name="connsiteY9" fmla="*/ 41189 h 1346307"/>
              <a:gd name="connsiteX0" fmla="*/ 164880 w 758141"/>
              <a:gd name="connsiteY0" fmla="*/ 1098012 h 1346307"/>
              <a:gd name="connsiteX1" fmla="*/ 601255 w 758141"/>
              <a:gd name="connsiteY1" fmla="*/ 1073298 h 1346307"/>
              <a:gd name="connsiteX0" fmla="*/ 33208 w 758141"/>
              <a:gd name="connsiteY0" fmla="*/ 1057373 h 1346307"/>
              <a:gd name="connsiteX1" fmla="*/ 461577 w 758141"/>
              <a:gd name="connsiteY1" fmla="*/ 711382 h 1346307"/>
              <a:gd name="connsiteX2" fmla="*/ 758141 w 758141"/>
              <a:gd name="connsiteY2" fmla="*/ 1007946 h 1346307"/>
              <a:gd name="connsiteX3" fmla="*/ 354485 w 758141"/>
              <a:gd name="connsiteY3" fmla="*/ 1337462 h 1346307"/>
              <a:gd name="connsiteX4" fmla="*/ 33208 w 758141"/>
              <a:gd name="connsiteY4" fmla="*/ 1057373 h 1346307"/>
              <a:gd name="connsiteX0" fmla="*/ 257 w 758141"/>
              <a:gd name="connsiteY0" fmla="*/ 1075365 h 1389013"/>
              <a:gd name="connsiteX1" fmla="*/ 436864 w 758141"/>
              <a:gd name="connsiteY1" fmla="*/ 762326 h 1389013"/>
              <a:gd name="connsiteX2" fmla="*/ 758141 w 758141"/>
              <a:gd name="connsiteY2" fmla="*/ 992988 h 1389013"/>
              <a:gd name="connsiteX3" fmla="*/ 379199 w 758141"/>
              <a:gd name="connsiteY3" fmla="*/ 1388406 h 1389013"/>
              <a:gd name="connsiteX4" fmla="*/ 257 w 758141"/>
              <a:gd name="connsiteY4" fmla="*/ 1075365 h 1389013"/>
              <a:gd name="connsiteX0" fmla="*/ 252518 w 758141"/>
              <a:gd name="connsiteY0" fmla="*/ 932392 h 1389013"/>
              <a:gd name="connsiteX1" fmla="*/ 277231 w 758141"/>
              <a:gd name="connsiteY1" fmla="*/ 899441 h 1389013"/>
              <a:gd name="connsiteX2" fmla="*/ 318420 w 758141"/>
              <a:gd name="connsiteY2" fmla="*/ 882965 h 1389013"/>
              <a:gd name="connsiteX3" fmla="*/ 285470 w 758141"/>
              <a:gd name="connsiteY3" fmla="*/ 1047722 h 1389013"/>
              <a:gd name="connsiteX4" fmla="*/ 219567 w 758141"/>
              <a:gd name="connsiteY4" fmla="*/ 973581 h 1389013"/>
              <a:gd name="connsiteX5" fmla="*/ 464689 w 758141"/>
              <a:gd name="connsiteY5" fmla="*/ 83895 h 1389013"/>
              <a:gd name="connsiteX6" fmla="*/ 505878 w 758141"/>
              <a:gd name="connsiteY6" fmla="*/ 42706 h 1389013"/>
              <a:gd name="connsiteX7" fmla="*/ 547067 w 758141"/>
              <a:gd name="connsiteY7" fmla="*/ 83895 h 1389013"/>
              <a:gd name="connsiteX8" fmla="*/ 497640 w 758141"/>
              <a:gd name="connsiteY8" fmla="*/ 1006532 h 1389013"/>
              <a:gd name="connsiteX9" fmla="*/ 464689 w 758141"/>
              <a:gd name="connsiteY9" fmla="*/ 83895 h 1389013"/>
              <a:gd name="connsiteX0" fmla="*/ 164880 w 758141"/>
              <a:gd name="connsiteY0" fmla="*/ 1140718 h 1389013"/>
              <a:gd name="connsiteX1" fmla="*/ 601255 w 758141"/>
              <a:gd name="connsiteY1" fmla="*/ 1116004 h 1389013"/>
              <a:gd name="connsiteX0" fmla="*/ 33208 w 758141"/>
              <a:gd name="connsiteY0" fmla="*/ 1100079 h 1389013"/>
              <a:gd name="connsiteX1" fmla="*/ 461577 w 758141"/>
              <a:gd name="connsiteY1" fmla="*/ 754088 h 1389013"/>
              <a:gd name="connsiteX2" fmla="*/ 758141 w 758141"/>
              <a:gd name="connsiteY2" fmla="*/ 1050652 h 1389013"/>
              <a:gd name="connsiteX3" fmla="*/ 354485 w 758141"/>
              <a:gd name="connsiteY3" fmla="*/ 1380168 h 1389013"/>
              <a:gd name="connsiteX4" fmla="*/ 33208 w 758141"/>
              <a:gd name="connsiteY4" fmla="*/ 1100079 h 1389013"/>
              <a:gd name="connsiteX0" fmla="*/ 257 w 758141"/>
              <a:gd name="connsiteY0" fmla="*/ 1088004 h 1401652"/>
              <a:gd name="connsiteX1" fmla="*/ 436864 w 758141"/>
              <a:gd name="connsiteY1" fmla="*/ 774965 h 1401652"/>
              <a:gd name="connsiteX2" fmla="*/ 758141 w 758141"/>
              <a:gd name="connsiteY2" fmla="*/ 1005627 h 1401652"/>
              <a:gd name="connsiteX3" fmla="*/ 379199 w 758141"/>
              <a:gd name="connsiteY3" fmla="*/ 1401045 h 1401652"/>
              <a:gd name="connsiteX4" fmla="*/ 257 w 758141"/>
              <a:gd name="connsiteY4" fmla="*/ 1088004 h 1401652"/>
              <a:gd name="connsiteX0" fmla="*/ 252518 w 758141"/>
              <a:gd name="connsiteY0" fmla="*/ 945031 h 1401652"/>
              <a:gd name="connsiteX1" fmla="*/ 277231 w 758141"/>
              <a:gd name="connsiteY1" fmla="*/ 912080 h 1401652"/>
              <a:gd name="connsiteX2" fmla="*/ 318420 w 758141"/>
              <a:gd name="connsiteY2" fmla="*/ 895604 h 1401652"/>
              <a:gd name="connsiteX3" fmla="*/ 285470 w 758141"/>
              <a:gd name="connsiteY3" fmla="*/ 1060361 h 1401652"/>
              <a:gd name="connsiteX4" fmla="*/ 219567 w 758141"/>
              <a:gd name="connsiteY4" fmla="*/ 986220 h 1401652"/>
              <a:gd name="connsiteX5" fmla="*/ 464689 w 758141"/>
              <a:gd name="connsiteY5" fmla="*/ 96534 h 1401652"/>
              <a:gd name="connsiteX6" fmla="*/ 505878 w 758141"/>
              <a:gd name="connsiteY6" fmla="*/ 55345 h 1401652"/>
              <a:gd name="connsiteX7" fmla="*/ 571781 w 758141"/>
              <a:gd name="connsiteY7" fmla="*/ 912080 h 1401652"/>
              <a:gd name="connsiteX8" fmla="*/ 497640 w 758141"/>
              <a:gd name="connsiteY8" fmla="*/ 1019171 h 1401652"/>
              <a:gd name="connsiteX9" fmla="*/ 464689 w 758141"/>
              <a:gd name="connsiteY9" fmla="*/ 96534 h 1401652"/>
              <a:gd name="connsiteX0" fmla="*/ 164880 w 758141"/>
              <a:gd name="connsiteY0" fmla="*/ 1153357 h 1401652"/>
              <a:gd name="connsiteX1" fmla="*/ 601255 w 758141"/>
              <a:gd name="connsiteY1" fmla="*/ 1128643 h 1401652"/>
              <a:gd name="connsiteX0" fmla="*/ 33208 w 758141"/>
              <a:gd name="connsiteY0" fmla="*/ 1112718 h 1401652"/>
              <a:gd name="connsiteX1" fmla="*/ 461577 w 758141"/>
              <a:gd name="connsiteY1" fmla="*/ 766727 h 1401652"/>
              <a:gd name="connsiteX2" fmla="*/ 758141 w 758141"/>
              <a:gd name="connsiteY2" fmla="*/ 1063291 h 1401652"/>
              <a:gd name="connsiteX3" fmla="*/ 354485 w 758141"/>
              <a:gd name="connsiteY3" fmla="*/ 1392807 h 1401652"/>
              <a:gd name="connsiteX4" fmla="*/ 33208 w 758141"/>
              <a:gd name="connsiteY4" fmla="*/ 1112718 h 1401652"/>
              <a:gd name="connsiteX0" fmla="*/ 257 w 758141"/>
              <a:gd name="connsiteY0" fmla="*/ 1088004 h 1401652"/>
              <a:gd name="connsiteX1" fmla="*/ 436864 w 758141"/>
              <a:gd name="connsiteY1" fmla="*/ 774965 h 1401652"/>
              <a:gd name="connsiteX2" fmla="*/ 758141 w 758141"/>
              <a:gd name="connsiteY2" fmla="*/ 1005627 h 1401652"/>
              <a:gd name="connsiteX3" fmla="*/ 379199 w 758141"/>
              <a:gd name="connsiteY3" fmla="*/ 1401045 h 1401652"/>
              <a:gd name="connsiteX4" fmla="*/ 257 w 758141"/>
              <a:gd name="connsiteY4" fmla="*/ 1088004 h 1401652"/>
              <a:gd name="connsiteX0" fmla="*/ 252518 w 758141"/>
              <a:gd name="connsiteY0" fmla="*/ 945031 h 1401652"/>
              <a:gd name="connsiteX1" fmla="*/ 277231 w 758141"/>
              <a:gd name="connsiteY1" fmla="*/ 912080 h 1401652"/>
              <a:gd name="connsiteX2" fmla="*/ 318420 w 758141"/>
              <a:gd name="connsiteY2" fmla="*/ 895604 h 1401652"/>
              <a:gd name="connsiteX3" fmla="*/ 285470 w 758141"/>
              <a:gd name="connsiteY3" fmla="*/ 1060361 h 1401652"/>
              <a:gd name="connsiteX4" fmla="*/ 219567 w 758141"/>
              <a:gd name="connsiteY4" fmla="*/ 986220 h 1401652"/>
              <a:gd name="connsiteX5" fmla="*/ 464689 w 758141"/>
              <a:gd name="connsiteY5" fmla="*/ 96534 h 1401652"/>
              <a:gd name="connsiteX6" fmla="*/ 505878 w 758141"/>
              <a:gd name="connsiteY6" fmla="*/ 55345 h 1401652"/>
              <a:gd name="connsiteX7" fmla="*/ 571781 w 758141"/>
              <a:gd name="connsiteY7" fmla="*/ 912080 h 1401652"/>
              <a:gd name="connsiteX8" fmla="*/ 497640 w 758141"/>
              <a:gd name="connsiteY8" fmla="*/ 1019171 h 1401652"/>
              <a:gd name="connsiteX9" fmla="*/ 497641 w 758141"/>
              <a:gd name="connsiteY9" fmla="*/ 862653 h 1401652"/>
              <a:gd name="connsiteX0" fmla="*/ 164880 w 758141"/>
              <a:gd name="connsiteY0" fmla="*/ 1153357 h 1401652"/>
              <a:gd name="connsiteX1" fmla="*/ 601255 w 758141"/>
              <a:gd name="connsiteY1" fmla="*/ 1128643 h 1401652"/>
              <a:gd name="connsiteX0" fmla="*/ 33208 w 758141"/>
              <a:gd name="connsiteY0" fmla="*/ 1112718 h 1401652"/>
              <a:gd name="connsiteX1" fmla="*/ 461577 w 758141"/>
              <a:gd name="connsiteY1" fmla="*/ 766727 h 1401652"/>
              <a:gd name="connsiteX2" fmla="*/ 758141 w 758141"/>
              <a:gd name="connsiteY2" fmla="*/ 1063291 h 1401652"/>
              <a:gd name="connsiteX3" fmla="*/ 354485 w 758141"/>
              <a:gd name="connsiteY3" fmla="*/ 1392807 h 1401652"/>
              <a:gd name="connsiteX4" fmla="*/ 33208 w 758141"/>
              <a:gd name="connsiteY4" fmla="*/ 1112718 h 1401652"/>
              <a:gd name="connsiteX0" fmla="*/ 257 w 758141"/>
              <a:gd name="connsiteY0" fmla="*/ 992073 h 1305721"/>
              <a:gd name="connsiteX1" fmla="*/ 436864 w 758141"/>
              <a:gd name="connsiteY1" fmla="*/ 679034 h 1305721"/>
              <a:gd name="connsiteX2" fmla="*/ 758141 w 758141"/>
              <a:gd name="connsiteY2" fmla="*/ 909696 h 1305721"/>
              <a:gd name="connsiteX3" fmla="*/ 379199 w 758141"/>
              <a:gd name="connsiteY3" fmla="*/ 1305114 h 1305721"/>
              <a:gd name="connsiteX4" fmla="*/ 257 w 758141"/>
              <a:gd name="connsiteY4" fmla="*/ 992073 h 1305721"/>
              <a:gd name="connsiteX0" fmla="*/ 252518 w 758141"/>
              <a:gd name="connsiteY0" fmla="*/ 849100 h 1305721"/>
              <a:gd name="connsiteX1" fmla="*/ 277231 w 758141"/>
              <a:gd name="connsiteY1" fmla="*/ 816149 h 1305721"/>
              <a:gd name="connsiteX2" fmla="*/ 318420 w 758141"/>
              <a:gd name="connsiteY2" fmla="*/ 799673 h 1305721"/>
              <a:gd name="connsiteX3" fmla="*/ 285470 w 758141"/>
              <a:gd name="connsiteY3" fmla="*/ 964430 h 1305721"/>
              <a:gd name="connsiteX4" fmla="*/ 219567 w 758141"/>
              <a:gd name="connsiteY4" fmla="*/ 890289 h 1305721"/>
              <a:gd name="connsiteX5" fmla="*/ 464689 w 758141"/>
              <a:gd name="connsiteY5" fmla="*/ 603 h 1305721"/>
              <a:gd name="connsiteX6" fmla="*/ 538830 w 758141"/>
              <a:gd name="connsiteY6" fmla="*/ 742009 h 1305721"/>
              <a:gd name="connsiteX7" fmla="*/ 571781 w 758141"/>
              <a:gd name="connsiteY7" fmla="*/ 816149 h 1305721"/>
              <a:gd name="connsiteX8" fmla="*/ 497640 w 758141"/>
              <a:gd name="connsiteY8" fmla="*/ 923240 h 1305721"/>
              <a:gd name="connsiteX9" fmla="*/ 497641 w 758141"/>
              <a:gd name="connsiteY9" fmla="*/ 766722 h 1305721"/>
              <a:gd name="connsiteX0" fmla="*/ 164880 w 758141"/>
              <a:gd name="connsiteY0" fmla="*/ 1057426 h 1305721"/>
              <a:gd name="connsiteX1" fmla="*/ 601255 w 758141"/>
              <a:gd name="connsiteY1" fmla="*/ 1032712 h 1305721"/>
              <a:gd name="connsiteX0" fmla="*/ 33208 w 758141"/>
              <a:gd name="connsiteY0" fmla="*/ 1016787 h 1305721"/>
              <a:gd name="connsiteX1" fmla="*/ 461577 w 758141"/>
              <a:gd name="connsiteY1" fmla="*/ 670796 h 1305721"/>
              <a:gd name="connsiteX2" fmla="*/ 758141 w 758141"/>
              <a:gd name="connsiteY2" fmla="*/ 967360 h 1305721"/>
              <a:gd name="connsiteX3" fmla="*/ 354485 w 758141"/>
              <a:gd name="connsiteY3" fmla="*/ 1296876 h 1305721"/>
              <a:gd name="connsiteX4" fmla="*/ 33208 w 758141"/>
              <a:gd name="connsiteY4" fmla="*/ 1016787 h 1305721"/>
              <a:gd name="connsiteX0" fmla="*/ 257 w 758141"/>
              <a:gd name="connsiteY0" fmla="*/ 321812 h 635460"/>
              <a:gd name="connsiteX1" fmla="*/ 436864 w 758141"/>
              <a:gd name="connsiteY1" fmla="*/ 8773 h 635460"/>
              <a:gd name="connsiteX2" fmla="*/ 758141 w 758141"/>
              <a:gd name="connsiteY2" fmla="*/ 239435 h 635460"/>
              <a:gd name="connsiteX3" fmla="*/ 379199 w 758141"/>
              <a:gd name="connsiteY3" fmla="*/ 634853 h 635460"/>
              <a:gd name="connsiteX4" fmla="*/ 257 w 758141"/>
              <a:gd name="connsiteY4" fmla="*/ 321812 h 635460"/>
              <a:gd name="connsiteX0" fmla="*/ 252518 w 758141"/>
              <a:gd name="connsiteY0" fmla="*/ 178839 h 635460"/>
              <a:gd name="connsiteX1" fmla="*/ 277231 w 758141"/>
              <a:gd name="connsiteY1" fmla="*/ 145888 h 635460"/>
              <a:gd name="connsiteX2" fmla="*/ 318420 w 758141"/>
              <a:gd name="connsiteY2" fmla="*/ 129412 h 635460"/>
              <a:gd name="connsiteX3" fmla="*/ 285470 w 758141"/>
              <a:gd name="connsiteY3" fmla="*/ 294169 h 635460"/>
              <a:gd name="connsiteX4" fmla="*/ 219567 w 758141"/>
              <a:gd name="connsiteY4" fmla="*/ 220028 h 635460"/>
              <a:gd name="connsiteX5" fmla="*/ 456451 w 758141"/>
              <a:gd name="connsiteY5" fmla="*/ 195315 h 635460"/>
              <a:gd name="connsiteX6" fmla="*/ 538830 w 758141"/>
              <a:gd name="connsiteY6" fmla="*/ 71748 h 635460"/>
              <a:gd name="connsiteX7" fmla="*/ 571781 w 758141"/>
              <a:gd name="connsiteY7" fmla="*/ 145888 h 635460"/>
              <a:gd name="connsiteX8" fmla="*/ 497640 w 758141"/>
              <a:gd name="connsiteY8" fmla="*/ 252979 h 635460"/>
              <a:gd name="connsiteX9" fmla="*/ 497641 w 758141"/>
              <a:gd name="connsiteY9" fmla="*/ 96461 h 635460"/>
              <a:gd name="connsiteX0" fmla="*/ 164880 w 758141"/>
              <a:gd name="connsiteY0" fmla="*/ 387165 h 635460"/>
              <a:gd name="connsiteX1" fmla="*/ 601255 w 758141"/>
              <a:gd name="connsiteY1" fmla="*/ 362451 h 635460"/>
              <a:gd name="connsiteX0" fmla="*/ 33208 w 758141"/>
              <a:gd name="connsiteY0" fmla="*/ 346526 h 635460"/>
              <a:gd name="connsiteX1" fmla="*/ 461577 w 758141"/>
              <a:gd name="connsiteY1" fmla="*/ 535 h 635460"/>
              <a:gd name="connsiteX2" fmla="*/ 758141 w 758141"/>
              <a:gd name="connsiteY2" fmla="*/ 297099 h 635460"/>
              <a:gd name="connsiteX3" fmla="*/ 354485 w 758141"/>
              <a:gd name="connsiteY3" fmla="*/ 626615 h 635460"/>
              <a:gd name="connsiteX4" fmla="*/ 33208 w 758141"/>
              <a:gd name="connsiteY4" fmla="*/ 346526 h 635460"/>
              <a:gd name="connsiteX0" fmla="*/ 257 w 758141"/>
              <a:gd name="connsiteY0" fmla="*/ 322694 h 636342"/>
              <a:gd name="connsiteX1" fmla="*/ 436864 w 758141"/>
              <a:gd name="connsiteY1" fmla="*/ 9655 h 636342"/>
              <a:gd name="connsiteX2" fmla="*/ 758141 w 758141"/>
              <a:gd name="connsiteY2" fmla="*/ 240317 h 636342"/>
              <a:gd name="connsiteX3" fmla="*/ 379199 w 758141"/>
              <a:gd name="connsiteY3" fmla="*/ 635735 h 636342"/>
              <a:gd name="connsiteX4" fmla="*/ 257 w 758141"/>
              <a:gd name="connsiteY4" fmla="*/ 322694 h 636342"/>
              <a:gd name="connsiteX0" fmla="*/ 252518 w 758141"/>
              <a:gd name="connsiteY0" fmla="*/ 179721 h 636342"/>
              <a:gd name="connsiteX1" fmla="*/ 277231 w 758141"/>
              <a:gd name="connsiteY1" fmla="*/ 146770 h 636342"/>
              <a:gd name="connsiteX2" fmla="*/ 318420 w 758141"/>
              <a:gd name="connsiteY2" fmla="*/ 130294 h 636342"/>
              <a:gd name="connsiteX3" fmla="*/ 285470 w 758141"/>
              <a:gd name="connsiteY3" fmla="*/ 295051 h 636342"/>
              <a:gd name="connsiteX4" fmla="*/ 219567 w 758141"/>
              <a:gd name="connsiteY4" fmla="*/ 220910 h 636342"/>
              <a:gd name="connsiteX5" fmla="*/ 456451 w 758141"/>
              <a:gd name="connsiteY5" fmla="*/ 196197 h 636342"/>
              <a:gd name="connsiteX6" fmla="*/ 538830 w 758141"/>
              <a:gd name="connsiteY6" fmla="*/ 72630 h 636342"/>
              <a:gd name="connsiteX7" fmla="*/ 571781 w 758141"/>
              <a:gd name="connsiteY7" fmla="*/ 146770 h 636342"/>
              <a:gd name="connsiteX8" fmla="*/ 497640 w 758141"/>
              <a:gd name="connsiteY8" fmla="*/ 253861 h 636342"/>
              <a:gd name="connsiteX9" fmla="*/ 497641 w 758141"/>
              <a:gd name="connsiteY9" fmla="*/ 97343 h 636342"/>
              <a:gd name="connsiteX0" fmla="*/ 164880 w 758141"/>
              <a:gd name="connsiteY0" fmla="*/ 388047 h 636342"/>
              <a:gd name="connsiteX1" fmla="*/ 601255 w 758141"/>
              <a:gd name="connsiteY1" fmla="*/ 363333 h 636342"/>
              <a:gd name="connsiteX0" fmla="*/ 20885 w 758141"/>
              <a:gd name="connsiteY0" fmla="*/ 204900 h 636342"/>
              <a:gd name="connsiteX1" fmla="*/ 461577 w 758141"/>
              <a:gd name="connsiteY1" fmla="*/ 1417 h 636342"/>
              <a:gd name="connsiteX2" fmla="*/ 758141 w 758141"/>
              <a:gd name="connsiteY2" fmla="*/ 297981 h 636342"/>
              <a:gd name="connsiteX3" fmla="*/ 354485 w 758141"/>
              <a:gd name="connsiteY3" fmla="*/ 627497 h 636342"/>
              <a:gd name="connsiteX4" fmla="*/ 20885 w 758141"/>
              <a:gd name="connsiteY4" fmla="*/ 204900 h 636342"/>
              <a:gd name="connsiteX0" fmla="*/ 257 w 758141"/>
              <a:gd name="connsiteY0" fmla="*/ 321296 h 634944"/>
              <a:gd name="connsiteX1" fmla="*/ 436864 w 758141"/>
              <a:gd name="connsiteY1" fmla="*/ 8257 h 634944"/>
              <a:gd name="connsiteX2" fmla="*/ 758141 w 758141"/>
              <a:gd name="connsiteY2" fmla="*/ 238919 h 634944"/>
              <a:gd name="connsiteX3" fmla="*/ 379199 w 758141"/>
              <a:gd name="connsiteY3" fmla="*/ 634337 h 634944"/>
              <a:gd name="connsiteX4" fmla="*/ 257 w 758141"/>
              <a:gd name="connsiteY4" fmla="*/ 321296 h 634944"/>
              <a:gd name="connsiteX0" fmla="*/ 252518 w 758141"/>
              <a:gd name="connsiteY0" fmla="*/ 178323 h 634944"/>
              <a:gd name="connsiteX1" fmla="*/ 277231 w 758141"/>
              <a:gd name="connsiteY1" fmla="*/ 145372 h 634944"/>
              <a:gd name="connsiteX2" fmla="*/ 318420 w 758141"/>
              <a:gd name="connsiteY2" fmla="*/ 128896 h 634944"/>
              <a:gd name="connsiteX3" fmla="*/ 285470 w 758141"/>
              <a:gd name="connsiteY3" fmla="*/ 293653 h 634944"/>
              <a:gd name="connsiteX4" fmla="*/ 219567 w 758141"/>
              <a:gd name="connsiteY4" fmla="*/ 219512 h 634944"/>
              <a:gd name="connsiteX5" fmla="*/ 456451 w 758141"/>
              <a:gd name="connsiteY5" fmla="*/ 194799 h 634944"/>
              <a:gd name="connsiteX6" fmla="*/ 538830 w 758141"/>
              <a:gd name="connsiteY6" fmla="*/ 71232 h 634944"/>
              <a:gd name="connsiteX7" fmla="*/ 571781 w 758141"/>
              <a:gd name="connsiteY7" fmla="*/ 145372 h 634944"/>
              <a:gd name="connsiteX8" fmla="*/ 497640 w 758141"/>
              <a:gd name="connsiteY8" fmla="*/ 252463 h 634944"/>
              <a:gd name="connsiteX9" fmla="*/ 497641 w 758141"/>
              <a:gd name="connsiteY9" fmla="*/ 95945 h 634944"/>
              <a:gd name="connsiteX0" fmla="*/ 164880 w 758141"/>
              <a:gd name="connsiteY0" fmla="*/ 386649 h 634944"/>
              <a:gd name="connsiteX1" fmla="*/ 601255 w 758141"/>
              <a:gd name="connsiteY1" fmla="*/ 361935 h 634944"/>
              <a:gd name="connsiteX0" fmla="*/ 66071 w 758141"/>
              <a:gd name="connsiteY0" fmla="*/ 283663 h 634944"/>
              <a:gd name="connsiteX1" fmla="*/ 461577 w 758141"/>
              <a:gd name="connsiteY1" fmla="*/ 19 h 634944"/>
              <a:gd name="connsiteX2" fmla="*/ 758141 w 758141"/>
              <a:gd name="connsiteY2" fmla="*/ 296583 h 634944"/>
              <a:gd name="connsiteX3" fmla="*/ 354485 w 758141"/>
              <a:gd name="connsiteY3" fmla="*/ 626099 h 634944"/>
              <a:gd name="connsiteX4" fmla="*/ 66071 w 758141"/>
              <a:gd name="connsiteY4" fmla="*/ 283663 h 634944"/>
              <a:gd name="connsiteX0" fmla="*/ 274 w 758158"/>
              <a:gd name="connsiteY0" fmla="*/ 341787 h 655447"/>
              <a:gd name="connsiteX1" fmla="*/ 325972 w 758158"/>
              <a:gd name="connsiteY1" fmla="*/ 2028 h 655447"/>
              <a:gd name="connsiteX2" fmla="*/ 758158 w 758158"/>
              <a:gd name="connsiteY2" fmla="*/ 259410 h 655447"/>
              <a:gd name="connsiteX3" fmla="*/ 379216 w 758158"/>
              <a:gd name="connsiteY3" fmla="*/ 654828 h 655447"/>
              <a:gd name="connsiteX4" fmla="*/ 274 w 758158"/>
              <a:gd name="connsiteY4" fmla="*/ 341787 h 655447"/>
              <a:gd name="connsiteX0" fmla="*/ 252535 w 758158"/>
              <a:gd name="connsiteY0" fmla="*/ 198814 h 655447"/>
              <a:gd name="connsiteX1" fmla="*/ 277248 w 758158"/>
              <a:gd name="connsiteY1" fmla="*/ 165863 h 655447"/>
              <a:gd name="connsiteX2" fmla="*/ 318437 w 758158"/>
              <a:gd name="connsiteY2" fmla="*/ 149387 h 655447"/>
              <a:gd name="connsiteX3" fmla="*/ 285487 w 758158"/>
              <a:gd name="connsiteY3" fmla="*/ 314144 h 655447"/>
              <a:gd name="connsiteX4" fmla="*/ 219584 w 758158"/>
              <a:gd name="connsiteY4" fmla="*/ 240003 h 655447"/>
              <a:gd name="connsiteX5" fmla="*/ 456468 w 758158"/>
              <a:gd name="connsiteY5" fmla="*/ 215290 h 655447"/>
              <a:gd name="connsiteX6" fmla="*/ 538847 w 758158"/>
              <a:gd name="connsiteY6" fmla="*/ 91723 h 655447"/>
              <a:gd name="connsiteX7" fmla="*/ 571798 w 758158"/>
              <a:gd name="connsiteY7" fmla="*/ 165863 h 655447"/>
              <a:gd name="connsiteX8" fmla="*/ 497657 w 758158"/>
              <a:gd name="connsiteY8" fmla="*/ 272954 h 655447"/>
              <a:gd name="connsiteX9" fmla="*/ 497658 w 758158"/>
              <a:gd name="connsiteY9" fmla="*/ 116436 h 655447"/>
              <a:gd name="connsiteX0" fmla="*/ 164897 w 758158"/>
              <a:gd name="connsiteY0" fmla="*/ 407140 h 655447"/>
              <a:gd name="connsiteX1" fmla="*/ 601272 w 758158"/>
              <a:gd name="connsiteY1" fmla="*/ 382426 h 655447"/>
              <a:gd name="connsiteX0" fmla="*/ 66088 w 758158"/>
              <a:gd name="connsiteY0" fmla="*/ 304154 h 655447"/>
              <a:gd name="connsiteX1" fmla="*/ 461594 w 758158"/>
              <a:gd name="connsiteY1" fmla="*/ 20510 h 655447"/>
              <a:gd name="connsiteX2" fmla="*/ 758158 w 758158"/>
              <a:gd name="connsiteY2" fmla="*/ 317074 h 655447"/>
              <a:gd name="connsiteX3" fmla="*/ 354502 w 758158"/>
              <a:gd name="connsiteY3" fmla="*/ 646590 h 655447"/>
              <a:gd name="connsiteX4" fmla="*/ 66088 w 758158"/>
              <a:gd name="connsiteY4" fmla="*/ 304154 h 655447"/>
              <a:gd name="connsiteX0" fmla="*/ 274 w 758158"/>
              <a:gd name="connsiteY0" fmla="*/ 348013 h 661673"/>
              <a:gd name="connsiteX1" fmla="*/ 325972 w 758158"/>
              <a:gd name="connsiteY1" fmla="*/ 8254 h 661673"/>
              <a:gd name="connsiteX2" fmla="*/ 758158 w 758158"/>
              <a:gd name="connsiteY2" fmla="*/ 265636 h 661673"/>
              <a:gd name="connsiteX3" fmla="*/ 379216 w 758158"/>
              <a:gd name="connsiteY3" fmla="*/ 661054 h 661673"/>
              <a:gd name="connsiteX4" fmla="*/ 274 w 758158"/>
              <a:gd name="connsiteY4" fmla="*/ 348013 h 661673"/>
              <a:gd name="connsiteX0" fmla="*/ 252535 w 758158"/>
              <a:gd name="connsiteY0" fmla="*/ 205040 h 661673"/>
              <a:gd name="connsiteX1" fmla="*/ 277248 w 758158"/>
              <a:gd name="connsiteY1" fmla="*/ 172089 h 661673"/>
              <a:gd name="connsiteX2" fmla="*/ 318437 w 758158"/>
              <a:gd name="connsiteY2" fmla="*/ 155613 h 661673"/>
              <a:gd name="connsiteX3" fmla="*/ 285487 w 758158"/>
              <a:gd name="connsiteY3" fmla="*/ 320370 h 661673"/>
              <a:gd name="connsiteX4" fmla="*/ 219584 w 758158"/>
              <a:gd name="connsiteY4" fmla="*/ 246229 h 661673"/>
              <a:gd name="connsiteX5" fmla="*/ 456468 w 758158"/>
              <a:gd name="connsiteY5" fmla="*/ 221516 h 661673"/>
              <a:gd name="connsiteX6" fmla="*/ 538847 w 758158"/>
              <a:gd name="connsiteY6" fmla="*/ 97949 h 661673"/>
              <a:gd name="connsiteX7" fmla="*/ 571798 w 758158"/>
              <a:gd name="connsiteY7" fmla="*/ 172089 h 661673"/>
              <a:gd name="connsiteX8" fmla="*/ 497657 w 758158"/>
              <a:gd name="connsiteY8" fmla="*/ 279180 h 661673"/>
              <a:gd name="connsiteX9" fmla="*/ 497658 w 758158"/>
              <a:gd name="connsiteY9" fmla="*/ 122662 h 661673"/>
              <a:gd name="connsiteX0" fmla="*/ 164897 w 758158"/>
              <a:gd name="connsiteY0" fmla="*/ 413366 h 661673"/>
              <a:gd name="connsiteX1" fmla="*/ 601272 w 758158"/>
              <a:gd name="connsiteY1" fmla="*/ 388652 h 661673"/>
              <a:gd name="connsiteX0" fmla="*/ 66088 w 758158"/>
              <a:gd name="connsiteY0" fmla="*/ 310380 h 661673"/>
              <a:gd name="connsiteX1" fmla="*/ 334254 w 758158"/>
              <a:gd name="connsiteY1" fmla="*/ 16 h 661673"/>
              <a:gd name="connsiteX2" fmla="*/ 758158 w 758158"/>
              <a:gd name="connsiteY2" fmla="*/ 323300 h 661673"/>
              <a:gd name="connsiteX3" fmla="*/ 354502 w 758158"/>
              <a:gd name="connsiteY3" fmla="*/ 652816 h 661673"/>
              <a:gd name="connsiteX4" fmla="*/ 66088 w 758158"/>
              <a:gd name="connsiteY4" fmla="*/ 310380 h 661673"/>
              <a:gd name="connsiteX0" fmla="*/ 304 w 733541"/>
              <a:gd name="connsiteY0" fmla="*/ 379186 h 662355"/>
              <a:gd name="connsiteX1" fmla="*/ 301355 w 733541"/>
              <a:gd name="connsiteY1" fmla="*/ 8254 h 662355"/>
              <a:gd name="connsiteX2" fmla="*/ 733541 w 733541"/>
              <a:gd name="connsiteY2" fmla="*/ 265636 h 662355"/>
              <a:gd name="connsiteX3" fmla="*/ 354599 w 733541"/>
              <a:gd name="connsiteY3" fmla="*/ 661054 h 662355"/>
              <a:gd name="connsiteX4" fmla="*/ 304 w 733541"/>
              <a:gd name="connsiteY4" fmla="*/ 379186 h 662355"/>
              <a:gd name="connsiteX0" fmla="*/ 227918 w 733541"/>
              <a:gd name="connsiteY0" fmla="*/ 205040 h 662355"/>
              <a:gd name="connsiteX1" fmla="*/ 252631 w 733541"/>
              <a:gd name="connsiteY1" fmla="*/ 172089 h 662355"/>
              <a:gd name="connsiteX2" fmla="*/ 293820 w 733541"/>
              <a:gd name="connsiteY2" fmla="*/ 155613 h 662355"/>
              <a:gd name="connsiteX3" fmla="*/ 260870 w 733541"/>
              <a:gd name="connsiteY3" fmla="*/ 320370 h 662355"/>
              <a:gd name="connsiteX4" fmla="*/ 194967 w 733541"/>
              <a:gd name="connsiteY4" fmla="*/ 246229 h 662355"/>
              <a:gd name="connsiteX5" fmla="*/ 431851 w 733541"/>
              <a:gd name="connsiteY5" fmla="*/ 221516 h 662355"/>
              <a:gd name="connsiteX6" fmla="*/ 514230 w 733541"/>
              <a:gd name="connsiteY6" fmla="*/ 97949 h 662355"/>
              <a:gd name="connsiteX7" fmla="*/ 547181 w 733541"/>
              <a:gd name="connsiteY7" fmla="*/ 172089 h 662355"/>
              <a:gd name="connsiteX8" fmla="*/ 473040 w 733541"/>
              <a:gd name="connsiteY8" fmla="*/ 279180 h 662355"/>
              <a:gd name="connsiteX9" fmla="*/ 473041 w 733541"/>
              <a:gd name="connsiteY9" fmla="*/ 122662 h 662355"/>
              <a:gd name="connsiteX0" fmla="*/ 140280 w 733541"/>
              <a:gd name="connsiteY0" fmla="*/ 413366 h 662355"/>
              <a:gd name="connsiteX1" fmla="*/ 576655 w 733541"/>
              <a:gd name="connsiteY1" fmla="*/ 388652 h 662355"/>
              <a:gd name="connsiteX0" fmla="*/ 41471 w 733541"/>
              <a:gd name="connsiteY0" fmla="*/ 310380 h 662355"/>
              <a:gd name="connsiteX1" fmla="*/ 309637 w 733541"/>
              <a:gd name="connsiteY1" fmla="*/ 16 h 662355"/>
              <a:gd name="connsiteX2" fmla="*/ 733541 w 733541"/>
              <a:gd name="connsiteY2" fmla="*/ 323300 h 662355"/>
              <a:gd name="connsiteX3" fmla="*/ 329885 w 733541"/>
              <a:gd name="connsiteY3" fmla="*/ 652816 h 662355"/>
              <a:gd name="connsiteX4" fmla="*/ 41471 w 733541"/>
              <a:gd name="connsiteY4" fmla="*/ 310380 h 662355"/>
              <a:gd name="connsiteX0" fmla="*/ 12276 w 745513"/>
              <a:gd name="connsiteY0" fmla="*/ 379232 h 662401"/>
              <a:gd name="connsiteX1" fmla="*/ 313327 w 745513"/>
              <a:gd name="connsiteY1" fmla="*/ 8300 h 662401"/>
              <a:gd name="connsiteX2" fmla="*/ 745513 w 745513"/>
              <a:gd name="connsiteY2" fmla="*/ 265682 h 662401"/>
              <a:gd name="connsiteX3" fmla="*/ 366571 w 745513"/>
              <a:gd name="connsiteY3" fmla="*/ 661100 h 662401"/>
              <a:gd name="connsiteX4" fmla="*/ 12276 w 745513"/>
              <a:gd name="connsiteY4" fmla="*/ 379232 h 662401"/>
              <a:gd name="connsiteX0" fmla="*/ 239890 w 745513"/>
              <a:gd name="connsiteY0" fmla="*/ 205086 h 662401"/>
              <a:gd name="connsiteX1" fmla="*/ 264603 w 745513"/>
              <a:gd name="connsiteY1" fmla="*/ 172135 h 662401"/>
              <a:gd name="connsiteX2" fmla="*/ 305792 w 745513"/>
              <a:gd name="connsiteY2" fmla="*/ 155659 h 662401"/>
              <a:gd name="connsiteX3" fmla="*/ 272842 w 745513"/>
              <a:gd name="connsiteY3" fmla="*/ 320416 h 662401"/>
              <a:gd name="connsiteX4" fmla="*/ 206939 w 745513"/>
              <a:gd name="connsiteY4" fmla="*/ 246275 h 662401"/>
              <a:gd name="connsiteX5" fmla="*/ 443823 w 745513"/>
              <a:gd name="connsiteY5" fmla="*/ 221562 h 662401"/>
              <a:gd name="connsiteX6" fmla="*/ 526202 w 745513"/>
              <a:gd name="connsiteY6" fmla="*/ 97995 h 662401"/>
              <a:gd name="connsiteX7" fmla="*/ 559153 w 745513"/>
              <a:gd name="connsiteY7" fmla="*/ 172135 h 662401"/>
              <a:gd name="connsiteX8" fmla="*/ 485012 w 745513"/>
              <a:gd name="connsiteY8" fmla="*/ 279226 h 662401"/>
              <a:gd name="connsiteX9" fmla="*/ 485013 w 745513"/>
              <a:gd name="connsiteY9" fmla="*/ 122708 h 662401"/>
              <a:gd name="connsiteX0" fmla="*/ 152252 w 745513"/>
              <a:gd name="connsiteY0" fmla="*/ 413412 h 662401"/>
              <a:gd name="connsiteX1" fmla="*/ 588627 w 745513"/>
              <a:gd name="connsiteY1" fmla="*/ 388698 h 662401"/>
              <a:gd name="connsiteX0" fmla="*/ 42 w 745513"/>
              <a:gd name="connsiteY0" fmla="*/ 341600 h 662401"/>
              <a:gd name="connsiteX1" fmla="*/ 321609 w 745513"/>
              <a:gd name="connsiteY1" fmla="*/ 62 h 662401"/>
              <a:gd name="connsiteX2" fmla="*/ 745513 w 745513"/>
              <a:gd name="connsiteY2" fmla="*/ 323346 h 662401"/>
              <a:gd name="connsiteX3" fmla="*/ 341857 w 745513"/>
              <a:gd name="connsiteY3" fmla="*/ 652862 h 662401"/>
              <a:gd name="connsiteX4" fmla="*/ 42 w 745513"/>
              <a:gd name="connsiteY4" fmla="*/ 341600 h 662401"/>
              <a:gd name="connsiteX0" fmla="*/ 12236 w 745473"/>
              <a:gd name="connsiteY0" fmla="*/ 374286 h 657455"/>
              <a:gd name="connsiteX1" fmla="*/ 313287 w 745473"/>
              <a:gd name="connsiteY1" fmla="*/ 3354 h 657455"/>
              <a:gd name="connsiteX2" fmla="*/ 745473 w 745473"/>
              <a:gd name="connsiteY2" fmla="*/ 260736 h 657455"/>
              <a:gd name="connsiteX3" fmla="*/ 366531 w 745473"/>
              <a:gd name="connsiteY3" fmla="*/ 656154 h 657455"/>
              <a:gd name="connsiteX4" fmla="*/ 12236 w 745473"/>
              <a:gd name="connsiteY4" fmla="*/ 374286 h 657455"/>
              <a:gd name="connsiteX0" fmla="*/ 239850 w 745473"/>
              <a:gd name="connsiteY0" fmla="*/ 200140 h 657455"/>
              <a:gd name="connsiteX1" fmla="*/ 264563 w 745473"/>
              <a:gd name="connsiteY1" fmla="*/ 167189 h 657455"/>
              <a:gd name="connsiteX2" fmla="*/ 305752 w 745473"/>
              <a:gd name="connsiteY2" fmla="*/ 150713 h 657455"/>
              <a:gd name="connsiteX3" fmla="*/ 272802 w 745473"/>
              <a:gd name="connsiteY3" fmla="*/ 315470 h 657455"/>
              <a:gd name="connsiteX4" fmla="*/ 206899 w 745473"/>
              <a:gd name="connsiteY4" fmla="*/ 241329 h 657455"/>
              <a:gd name="connsiteX5" fmla="*/ 443783 w 745473"/>
              <a:gd name="connsiteY5" fmla="*/ 216616 h 657455"/>
              <a:gd name="connsiteX6" fmla="*/ 526162 w 745473"/>
              <a:gd name="connsiteY6" fmla="*/ 93049 h 657455"/>
              <a:gd name="connsiteX7" fmla="*/ 559113 w 745473"/>
              <a:gd name="connsiteY7" fmla="*/ 167189 h 657455"/>
              <a:gd name="connsiteX8" fmla="*/ 484972 w 745473"/>
              <a:gd name="connsiteY8" fmla="*/ 274280 h 657455"/>
              <a:gd name="connsiteX9" fmla="*/ 484973 w 745473"/>
              <a:gd name="connsiteY9" fmla="*/ 117762 h 657455"/>
              <a:gd name="connsiteX0" fmla="*/ 152212 w 745473"/>
              <a:gd name="connsiteY0" fmla="*/ 408466 h 657455"/>
              <a:gd name="connsiteX1" fmla="*/ 588587 w 745473"/>
              <a:gd name="connsiteY1" fmla="*/ 383752 h 657455"/>
              <a:gd name="connsiteX0" fmla="*/ 2 w 745473"/>
              <a:gd name="connsiteY0" fmla="*/ 336654 h 657455"/>
              <a:gd name="connsiteX1" fmla="*/ 346216 w 745473"/>
              <a:gd name="connsiteY1" fmla="*/ 30743 h 657455"/>
              <a:gd name="connsiteX2" fmla="*/ 745473 w 745473"/>
              <a:gd name="connsiteY2" fmla="*/ 318400 h 657455"/>
              <a:gd name="connsiteX3" fmla="*/ 341817 w 745473"/>
              <a:gd name="connsiteY3" fmla="*/ 647916 h 657455"/>
              <a:gd name="connsiteX4" fmla="*/ 2 w 745473"/>
              <a:gd name="connsiteY4" fmla="*/ 336654 h 657455"/>
              <a:gd name="connsiteX0" fmla="*/ 12236 w 745473"/>
              <a:gd name="connsiteY0" fmla="*/ 348888 h 632030"/>
              <a:gd name="connsiteX1" fmla="*/ 342041 w 745473"/>
              <a:gd name="connsiteY1" fmla="*/ 4677 h 632030"/>
              <a:gd name="connsiteX2" fmla="*/ 745473 w 745473"/>
              <a:gd name="connsiteY2" fmla="*/ 235338 h 632030"/>
              <a:gd name="connsiteX3" fmla="*/ 366531 w 745473"/>
              <a:gd name="connsiteY3" fmla="*/ 630756 h 632030"/>
              <a:gd name="connsiteX4" fmla="*/ 12236 w 745473"/>
              <a:gd name="connsiteY4" fmla="*/ 348888 h 632030"/>
              <a:gd name="connsiteX0" fmla="*/ 239850 w 745473"/>
              <a:gd name="connsiteY0" fmla="*/ 174742 h 632030"/>
              <a:gd name="connsiteX1" fmla="*/ 264563 w 745473"/>
              <a:gd name="connsiteY1" fmla="*/ 141791 h 632030"/>
              <a:gd name="connsiteX2" fmla="*/ 305752 w 745473"/>
              <a:gd name="connsiteY2" fmla="*/ 125315 h 632030"/>
              <a:gd name="connsiteX3" fmla="*/ 272802 w 745473"/>
              <a:gd name="connsiteY3" fmla="*/ 290072 h 632030"/>
              <a:gd name="connsiteX4" fmla="*/ 206899 w 745473"/>
              <a:gd name="connsiteY4" fmla="*/ 215931 h 632030"/>
              <a:gd name="connsiteX5" fmla="*/ 443783 w 745473"/>
              <a:gd name="connsiteY5" fmla="*/ 191218 h 632030"/>
              <a:gd name="connsiteX6" fmla="*/ 526162 w 745473"/>
              <a:gd name="connsiteY6" fmla="*/ 67651 h 632030"/>
              <a:gd name="connsiteX7" fmla="*/ 559113 w 745473"/>
              <a:gd name="connsiteY7" fmla="*/ 141791 h 632030"/>
              <a:gd name="connsiteX8" fmla="*/ 484972 w 745473"/>
              <a:gd name="connsiteY8" fmla="*/ 248882 h 632030"/>
              <a:gd name="connsiteX9" fmla="*/ 484973 w 745473"/>
              <a:gd name="connsiteY9" fmla="*/ 92364 h 632030"/>
              <a:gd name="connsiteX0" fmla="*/ 152212 w 745473"/>
              <a:gd name="connsiteY0" fmla="*/ 383068 h 632030"/>
              <a:gd name="connsiteX1" fmla="*/ 588587 w 745473"/>
              <a:gd name="connsiteY1" fmla="*/ 358354 h 632030"/>
              <a:gd name="connsiteX0" fmla="*/ 2 w 745473"/>
              <a:gd name="connsiteY0" fmla="*/ 311256 h 632030"/>
              <a:gd name="connsiteX1" fmla="*/ 346216 w 745473"/>
              <a:gd name="connsiteY1" fmla="*/ 5345 h 632030"/>
              <a:gd name="connsiteX2" fmla="*/ 745473 w 745473"/>
              <a:gd name="connsiteY2" fmla="*/ 293002 h 632030"/>
              <a:gd name="connsiteX3" fmla="*/ 341817 w 745473"/>
              <a:gd name="connsiteY3" fmla="*/ 622518 h 632030"/>
              <a:gd name="connsiteX4" fmla="*/ 2 w 745473"/>
              <a:gd name="connsiteY4" fmla="*/ 311256 h 632030"/>
              <a:gd name="connsiteX0" fmla="*/ 12236 w 745473"/>
              <a:gd name="connsiteY0" fmla="*/ 348888 h 632030"/>
              <a:gd name="connsiteX1" fmla="*/ 342041 w 745473"/>
              <a:gd name="connsiteY1" fmla="*/ 4677 h 632030"/>
              <a:gd name="connsiteX2" fmla="*/ 745473 w 745473"/>
              <a:gd name="connsiteY2" fmla="*/ 235338 h 632030"/>
              <a:gd name="connsiteX3" fmla="*/ 366531 w 745473"/>
              <a:gd name="connsiteY3" fmla="*/ 630756 h 632030"/>
              <a:gd name="connsiteX4" fmla="*/ 12236 w 745473"/>
              <a:gd name="connsiteY4" fmla="*/ 348888 h 632030"/>
              <a:gd name="connsiteX0" fmla="*/ 239850 w 745473"/>
              <a:gd name="connsiteY0" fmla="*/ 174742 h 632030"/>
              <a:gd name="connsiteX1" fmla="*/ 264563 w 745473"/>
              <a:gd name="connsiteY1" fmla="*/ 141791 h 632030"/>
              <a:gd name="connsiteX2" fmla="*/ 305752 w 745473"/>
              <a:gd name="connsiteY2" fmla="*/ 125315 h 632030"/>
              <a:gd name="connsiteX3" fmla="*/ 272802 w 745473"/>
              <a:gd name="connsiteY3" fmla="*/ 290072 h 632030"/>
              <a:gd name="connsiteX4" fmla="*/ 206899 w 745473"/>
              <a:gd name="connsiteY4" fmla="*/ 215931 h 632030"/>
              <a:gd name="connsiteX5" fmla="*/ 443783 w 745473"/>
              <a:gd name="connsiteY5" fmla="*/ 191218 h 632030"/>
              <a:gd name="connsiteX6" fmla="*/ 526162 w 745473"/>
              <a:gd name="connsiteY6" fmla="*/ 67651 h 632030"/>
              <a:gd name="connsiteX7" fmla="*/ 559113 w 745473"/>
              <a:gd name="connsiteY7" fmla="*/ 141791 h 632030"/>
              <a:gd name="connsiteX8" fmla="*/ 484972 w 745473"/>
              <a:gd name="connsiteY8" fmla="*/ 248882 h 632030"/>
              <a:gd name="connsiteX9" fmla="*/ 484973 w 745473"/>
              <a:gd name="connsiteY9" fmla="*/ 92364 h 632030"/>
              <a:gd name="connsiteX0" fmla="*/ 176858 w 745473"/>
              <a:gd name="connsiteY0" fmla="*/ 329627 h 632030"/>
              <a:gd name="connsiteX1" fmla="*/ 588587 w 745473"/>
              <a:gd name="connsiteY1" fmla="*/ 358354 h 632030"/>
              <a:gd name="connsiteX0" fmla="*/ 2 w 745473"/>
              <a:gd name="connsiteY0" fmla="*/ 311256 h 632030"/>
              <a:gd name="connsiteX1" fmla="*/ 346216 w 745473"/>
              <a:gd name="connsiteY1" fmla="*/ 5345 h 632030"/>
              <a:gd name="connsiteX2" fmla="*/ 745473 w 745473"/>
              <a:gd name="connsiteY2" fmla="*/ 293002 h 632030"/>
              <a:gd name="connsiteX3" fmla="*/ 341817 w 745473"/>
              <a:gd name="connsiteY3" fmla="*/ 622518 h 632030"/>
              <a:gd name="connsiteX4" fmla="*/ 2 w 745473"/>
              <a:gd name="connsiteY4" fmla="*/ 311256 h 632030"/>
              <a:gd name="connsiteX0" fmla="*/ 12236 w 745473"/>
              <a:gd name="connsiteY0" fmla="*/ 348888 h 632030"/>
              <a:gd name="connsiteX1" fmla="*/ 342041 w 745473"/>
              <a:gd name="connsiteY1" fmla="*/ 4677 h 632030"/>
              <a:gd name="connsiteX2" fmla="*/ 745473 w 745473"/>
              <a:gd name="connsiteY2" fmla="*/ 235338 h 632030"/>
              <a:gd name="connsiteX3" fmla="*/ 366531 w 745473"/>
              <a:gd name="connsiteY3" fmla="*/ 630756 h 632030"/>
              <a:gd name="connsiteX4" fmla="*/ 12236 w 745473"/>
              <a:gd name="connsiteY4" fmla="*/ 348888 h 632030"/>
              <a:gd name="connsiteX0" fmla="*/ 239850 w 745473"/>
              <a:gd name="connsiteY0" fmla="*/ 174742 h 632030"/>
              <a:gd name="connsiteX1" fmla="*/ 264563 w 745473"/>
              <a:gd name="connsiteY1" fmla="*/ 141791 h 632030"/>
              <a:gd name="connsiteX2" fmla="*/ 305752 w 745473"/>
              <a:gd name="connsiteY2" fmla="*/ 125315 h 632030"/>
              <a:gd name="connsiteX3" fmla="*/ 272802 w 745473"/>
              <a:gd name="connsiteY3" fmla="*/ 290072 h 632030"/>
              <a:gd name="connsiteX4" fmla="*/ 206899 w 745473"/>
              <a:gd name="connsiteY4" fmla="*/ 215931 h 632030"/>
              <a:gd name="connsiteX5" fmla="*/ 443783 w 745473"/>
              <a:gd name="connsiteY5" fmla="*/ 191218 h 632030"/>
              <a:gd name="connsiteX6" fmla="*/ 526162 w 745473"/>
              <a:gd name="connsiteY6" fmla="*/ 67651 h 632030"/>
              <a:gd name="connsiteX7" fmla="*/ 559113 w 745473"/>
              <a:gd name="connsiteY7" fmla="*/ 141791 h 632030"/>
              <a:gd name="connsiteX8" fmla="*/ 484972 w 745473"/>
              <a:gd name="connsiteY8" fmla="*/ 248882 h 632030"/>
              <a:gd name="connsiteX9" fmla="*/ 484973 w 745473"/>
              <a:gd name="connsiteY9" fmla="*/ 92364 h 632030"/>
              <a:gd name="connsiteX0" fmla="*/ 176858 w 745473"/>
              <a:gd name="connsiteY0" fmla="*/ 329627 h 632030"/>
              <a:gd name="connsiteX1" fmla="*/ 506432 w 745473"/>
              <a:gd name="connsiteY1" fmla="*/ 282646 h 632030"/>
              <a:gd name="connsiteX0" fmla="*/ 2 w 745473"/>
              <a:gd name="connsiteY0" fmla="*/ 311256 h 632030"/>
              <a:gd name="connsiteX1" fmla="*/ 346216 w 745473"/>
              <a:gd name="connsiteY1" fmla="*/ 5345 h 632030"/>
              <a:gd name="connsiteX2" fmla="*/ 745473 w 745473"/>
              <a:gd name="connsiteY2" fmla="*/ 293002 h 632030"/>
              <a:gd name="connsiteX3" fmla="*/ 341817 w 745473"/>
              <a:gd name="connsiteY3" fmla="*/ 622518 h 632030"/>
              <a:gd name="connsiteX4" fmla="*/ 2 w 745473"/>
              <a:gd name="connsiteY4" fmla="*/ 311256 h 632030"/>
              <a:gd name="connsiteX0" fmla="*/ 12236 w 745473"/>
              <a:gd name="connsiteY0" fmla="*/ 348888 h 632030"/>
              <a:gd name="connsiteX1" fmla="*/ 342041 w 745473"/>
              <a:gd name="connsiteY1" fmla="*/ 4677 h 632030"/>
              <a:gd name="connsiteX2" fmla="*/ 745473 w 745473"/>
              <a:gd name="connsiteY2" fmla="*/ 235338 h 632030"/>
              <a:gd name="connsiteX3" fmla="*/ 366531 w 745473"/>
              <a:gd name="connsiteY3" fmla="*/ 630756 h 632030"/>
              <a:gd name="connsiteX4" fmla="*/ 12236 w 745473"/>
              <a:gd name="connsiteY4" fmla="*/ 348888 h 632030"/>
              <a:gd name="connsiteX0" fmla="*/ 239850 w 745473"/>
              <a:gd name="connsiteY0" fmla="*/ 174742 h 632030"/>
              <a:gd name="connsiteX1" fmla="*/ 264563 w 745473"/>
              <a:gd name="connsiteY1" fmla="*/ 141791 h 632030"/>
              <a:gd name="connsiteX2" fmla="*/ 305752 w 745473"/>
              <a:gd name="connsiteY2" fmla="*/ 125315 h 632030"/>
              <a:gd name="connsiteX3" fmla="*/ 272802 w 745473"/>
              <a:gd name="connsiteY3" fmla="*/ 290072 h 632030"/>
              <a:gd name="connsiteX4" fmla="*/ 206899 w 745473"/>
              <a:gd name="connsiteY4" fmla="*/ 215931 h 632030"/>
              <a:gd name="connsiteX5" fmla="*/ 443783 w 745473"/>
              <a:gd name="connsiteY5" fmla="*/ 191218 h 632030"/>
              <a:gd name="connsiteX6" fmla="*/ 526162 w 745473"/>
              <a:gd name="connsiteY6" fmla="*/ 67651 h 632030"/>
              <a:gd name="connsiteX7" fmla="*/ 559113 w 745473"/>
              <a:gd name="connsiteY7" fmla="*/ 141791 h 632030"/>
              <a:gd name="connsiteX8" fmla="*/ 484972 w 745473"/>
              <a:gd name="connsiteY8" fmla="*/ 248882 h 632030"/>
              <a:gd name="connsiteX9" fmla="*/ 484973 w 745473"/>
              <a:gd name="connsiteY9" fmla="*/ 92364 h 632030"/>
              <a:gd name="connsiteX0" fmla="*/ 176858 w 745473"/>
              <a:gd name="connsiteY0" fmla="*/ 329627 h 632030"/>
              <a:gd name="connsiteX1" fmla="*/ 506432 w 745473"/>
              <a:gd name="connsiteY1" fmla="*/ 282646 h 632030"/>
              <a:gd name="connsiteX0" fmla="*/ 2 w 745473"/>
              <a:gd name="connsiteY0" fmla="*/ 311256 h 632030"/>
              <a:gd name="connsiteX1" fmla="*/ 346216 w 745473"/>
              <a:gd name="connsiteY1" fmla="*/ 5345 h 632030"/>
              <a:gd name="connsiteX2" fmla="*/ 745473 w 745473"/>
              <a:gd name="connsiteY2" fmla="*/ 293002 h 632030"/>
              <a:gd name="connsiteX3" fmla="*/ 341817 w 745473"/>
              <a:gd name="connsiteY3" fmla="*/ 622518 h 632030"/>
              <a:gd name="connsiteX4" fmla="*/ 2 w 745473"/>
              <a:gd name="connsiteY4" fmla="*/ 311256 h 63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73" h="632030" stroke="0" extrusionOk="0">
                <a:moveTo>
                  <a:pt x="12236" y="348888"/>
                </a:moveTo>
                <a:cubicBezTo>
                  <a:pt x="8154" y="244542"/>
                  <a:pt x="219835" y="23602"/>
                  <a:pt x="342041" y="4677"/>
                </a:cubicBezTo>
                <a:cubicBezTo>
                  <a:pt x="464247" y="-14248"/>
                  <a:pt x="745473" y="16955"/>
                  <a:pt x="745473" y="235338"/>
                </a:cubicBezTo>
                <a:cubicBezTo>
                  <a:pt x="745473" y="453721"/>
                  <a:pt x="488737" y="611831"/>
                  <a:pt x="366531" y="630756"/>
                </a:cubicBezTo>
                <a:cubicBezTo>
                  <a:pt x="244325" y="649681"/>
                  <a:pt x="16318" y="453234"/>
                  <a:pt x="12236" y="348888"/>
                </a:cubicBezTo>
                <a:close/>
              </a:path>
              <a:path w="745473" h="632030" fill="darkenLess" extrusionOk="0">
                <a:moveTo>
                  <a:pt x="239850" y="174742"/>
                </a:moveTo>
                <a:cubicBezTo>
                  <a:pt x="239850" y="151994"/>
                  <a:pt x="253579" y="150029"/>
                  <a:pt x="264563" y="141791"/>
                </a:cubicBezTo>
                <a:cubicBezTo>
                  <a:pt x="275547" y="133553"/>
                  <a:pt x="304379" y="100602"/>
                  <a:pt x="305752" y="125315"/>
                </a:cubicBezTo>
                <a:cubicBezTo>
                  <a:pt x="307125" y="150028"/>
                  <a:pt x="289277" y="274969"/>
                  <a:pt x="272802" y="290072"/>
                </a:cubicBezTo>
                <a:cubicBezTo>
                  <a:pt x="256327" y="305175"/>
                  <a:pt x="206899" y="238679"/>
                  <a:pt x="206899" y="215931"/>
                </a:cubicBezTo>
                <a:moveTo>
                  <a:pt x="443783" y="191218"/>
                </a:moveTo>
                <a:cubicBezTo>
                  <a:pt x="443783" y="168470"/>
                  <a:pt x="506940" y="75889"/>
                  <a:pt x="526162" y="67651"/>
                </a:cubicBezTo>
                <a:cubicBezTo>
                  <a:pt x="545384" y="59413"/>
                  <a:pt x="565978" y="111586"/>
                  <a:pt x="559113" y="141791"/>
                </a:cubicBezTo>
                <a:cubicBezTo>
                  <a:pt x="552248" y="171996"/>
                  <a:pt x="507720" y="248882"/>
                  <a:pt x="484972" y="248882"/>
                </a:cubicBezTo>
                <a:cubicBezTo>
                  <a:pt x="462224" y="248882"/>
                  <a:pt x="484973" y="115112"/>
                  <a:pt x="484973" y="92364"/>
                </a:cubicBezTo>
              </a:path>
              <a:path w="745473" h="632030" fill="none" extrusionOk="0">
                <a:moveTo>
                  <a:pt x="176858" y="329627"/>
                </a:moveTo>
                <a:cubicBezTo>
                  <a:pt x="319737" y="427754"/>
                  <a:pt x="363887" y="501015"/>
                  <a:pt x="506432" y="282646"/>
                </a:cubicBezTo>
              </a:path>
              <a:path w="745473" h="632030" fill="none">
                <a:moveTo>
                  <a:pt x="2" y="311256"/>
                </a:moveTo>
                <a:cubicBezTo>
                  <a:pt x="735" y="208394"/>
                  <a:pt x="221971" y="8387"/>
                  <a:pt x="346216" y="5345"/>
                </a:cubicBezTo>
                <a:cubicBezTo>
                  <a:pt x="470461" y="2303"/>
                  <a:pt x="745473" y="74619"/>
                  <a:pt x="745473" y="293002"/>
                </a:cubicBezTo>
                <a:cubicBezTo>
                  <a:pt x="745473" y="511385"/>
                  <a:pt x="466062" y="619476"/>
                  <a:pt x="341817" y="622518"/>
                </a:cubicBezTo>
                <a:cubicBezTo>
                  <a:pt x="217572" y="625560"/>
                  <a:pt x="-731" y="414118"/>
                  <a:pt x="2" y="311256"/>
                </a:cubicBezTo>
                <a:close/>
              </a:path>
            </a:pathLst>
          </a:custGeom>
          <a:solidFill>
            <a:schemeClr val="accent1"/>
          </a:solidFill>
          <a:ln w="12700" cap="rnd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AF5F8F03-4893-4DBC-B093-AC1844F74162}"/>
              </a:ext>
            </a:extLst>
          </p:cNvPr>
          <p:cNvSpPr/>
          <p:nvPr/>
        </p:nvSpPr>
        <p:spPr>
          <a:xfrm flipH="1">
            <a:off x="9212274" y="-761814"/>
            <a:ext cx="3408885" cy="2109451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0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0471BE-EA82-44BE-99B3-69BA93F8620C}"/>
              </a:ext>
            </a:extLst>
          </p:cNvPr>
          <p:cNvSpPr txBox="1"/>
          <p:nvPr/>
        </p:nvSpPr>
        <p:spPr>
          <a:xfrm>
            <a:off x="9406256" y="-776537"/>
            <a:ext cx="2965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Broadway" panose="04040905080B02020502" pitchFamily="82" charset="0"/>
              </a:rPr>
              <a:t>____</a:t>
            </a:r>
          </a:p>
          <a:p>
            <a:pPr algn="ctr"/>
            <a:r>
              <a:rPr lang="en-SG" sz="4000" dirty="0">
                <a:latin typeface="Broadway" panose="04040905080B02020502" pitchFamily="82" charset="0"/>
              </a:rPr>
              <a:t>|</a:t>
            </a:r>
            <a:r>
              <a:rPr lang="en-SG" sz="3200" dirty="0">
                <a:latin typeface="Broadway" panose="04040905080B02020502" pitchFamily="82" charset="0"/>
              </a:rPr>
              <a:t>()</a:t>
            </a:r>
            <a:r>
              <a:rPr lang="en-SG" sz="4000" dirty="0">
                <a:latin typeface="Broadway" panose="04040905080B02020502" pitchFamily="82" charset="0"/>
              </a:rPr>
              <a:t>_</a:t>
            </a:r>
            <a:r>
              <a:rPr lang="en-SG" sz="3200" dirty="0">
                <a:latin typeface="Broadway" panose="04040905080B02020502" pitchFamily="82" charset="0"/>
              </a:rPr>
              <a:t>()</a:t>
            </a:r>
            <a:r>
              <a:rPr lang="en-SG" sz="4000" dirty="0">
                <a:latin typeface="Broadway" panose="04040905080B02020502" pitchFamily="82" charset="0"/>
              </a:rPr>
              <a:t>| </a:t>
            </a:r>
          </a:p>
          <a:p>
            <a:pPr algn="ctr"/>
            <a:r>
              <a:rPr lang="en-SG" sz="4000" dirty="0">
                <a:latin typeface="Broadway" panose="04040905080B02020502" pitchFamily="82" charset="0"/>
              </a:rPr>
              <a:t>|</a:t>
            </a:r>
            <a:r>
              <a:rPr lang="en-SG" sz="2000" dirty="0">
                <a:latin typeface="Broadway" panose="04040905080B02020502" pitchFamily="82" charset="0"/>
              </a:rPr>
              <a:t>^</a:t>
            </a:r>
            <a:r>
              <a:rPr lang="en-SG" sz="4000" dirty="0">
                <a:latin typeface="Broadway" panose="04040905080B02020502" pitchFamily="82" charset="0"/>
              </a:rPr>
              <a:t>|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197361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entagon 69">
            <a:extLst>
              <a:ext uri="{FF2B5EF4-FFF2-40B4-BE49-F238E27FC236}">
                <a16:creationId xmlns:a16="http://schemas.microsoft.com/office/drawing/2014/main" id="{56C8B207-4C55-4706-986B-C0375FC2F2D7}"/>
              </a:ext>
            </a:extLst>
          </p:cNvPr>
          <p:cNvSpPr/>
          <p:nvPr/>
        </p:nvSpPr>
        <p:spPr>
          <a:xfrm>
            <a:off x="-144241" y="3883388"/>
            <a:ext cx="12943344" cy="3981543"/>
          </a:xfrm>
          <a:custGeom>
            <a:avLst/>
            <a:gdLst>
              <a:gd name="connsiteX0" fmla="*/ 2 w 2037666"/>
              <a:gd name="connsiteY0" fmla="*/ 638544 h 1671735"/>
              <a:gd name="connsiteX1" fmla="*/ 1018833 w 2037666"/>
              <a:gd name="connsiteY1" fmla="*/ 0 h 1671735"/>
              <a:gd name="connsiteX2" fmla="*/ 2037664 w 2037666"/>
              <a:gd name="connsiteY2" fmla="*/ 638544 h 1671735"/>
              <a:gd name="connsiteX3" fmla="*/ 1648505 w 2037666"/>
              <a:gd name="connsiteY3" fmla="*/ 1671731 h 1671735"/>
              <a:gd name="connsiteX4" fmla="*/ 389161 w 2037666"/>
              <a:gd name="connsiteY4" fmla="*/ 1671731 h 1671735"/>
              <a:gd name="connsiteX5" fmla="*/ 2 w 2037666"/>
              <a:gd name="connsiteY5" fmla="*/ 638544 h 1671735"/>
              <a:gd name="connsiteX0" fmla="*/ 0 w 2037662"/>
              <a:gd name="connsiteY0" fmla="*/ 1756144 h 2789331"/>
              <a:gd name="connsiteX1" fmla="*/ 637831 w 2037662"/>
              <a:gd name="connsiteY1" fmla="*/ 0 h 2789331"/>
              <a:gd name="connsiteX2" fmla="*/ 2037662 w 2037662"/>
              <a:gd name="connsiteY2" fmla="*/ 1756144 h 2789331"/>
              <a:gd name="connsiteX3" fmla="*/ 1648503 w 2037662"/>
              <a:gd name="connsiteY3" fmla="*/ 2789331 h 2789331"/>
              <a:gd name="connsiteX4" fmla="*/ 389159 w 2037662"/>
              <a:gd name="connsiteY4" fmla="*/ 2789331 h 2789331"/>
              <a:gd name="connsiteX5" fmla="*/ 0 w 2037662"/>
              <a:gd name="connsiteY5" fmla="*/ 1756144 h 2789331"/>
              <a:gd name="connsiteX0" fmla="*/ 0 w 6952562"/>
              <a:gd name="connsiteY0" fmla="*/ 1857744 h 2789331"/>
              <a:gd name="connsiteX1" fmla="*/ 5552731 w 6952562"/>
              <a:gd name="connsiteY1" fmla="*/ 0 h 2789331"/>
              <a:gd name="connsiteX2" fmla="*/ 6952562 w 6952562"/>
              <a:gd name="connsiteY2" fmla="*/ 1756144 h 2789331"/>
              <a:gd name="connsiteX3" fmla="*/ 6563403 w 6952562"/>
              <a:gd name="connsiteY3" fmla="*/ 2789331 h 2789331"/>
              <a:gd name="connsiteX4" fmla="*/ 5304059 w 6952562"/>
              <a:gd name="connsiteY4" fmla="*/ 2789331 h 2789331"/>
              <a:gd name="connsiteX5" fmla="*/ 0 w 6952562"/>
              <a:gd name="connsiteY5" fmla="*/ 1857744 h 2789331"/>
              <a:gd name="connsiteX0" fmla="*/ 118841 w 7071403"/>
              <a:gd name="connsiteY0" fmla="*/ 1857744 h 3919631"/>
              <a:gd name="connsiteX1" fmla="*/ 5671572 w 7071403"/>
              <a:gd name="connsiteY1" fmla="*/ 0 h 3919631"/>
              <a:gd name="connsiteX2" fmla="*/ 7071403 w 7071403"/>
              <a:gd name="connsiteY2" fmla="*/ 1756144 h 3919631"/>
              <a:gd name="connsiteX3" fmla="*/ 6682244 w 7071403"/>
              <a:gd name="connsiteY3" fmla="*/ 2789331 h 3919631"/>
              <a:gd name="connsiteX4" fmla="*/ 0 w 7071403"/>
              <a:gd name="connsiteY4" fmla="*/ 3919631 h 3919631"/>
              <a:gd name="connsiteX5" fmla="*/ 118841 w 7071403"/>
              <a:gd name="connsiteY5" fmla="*/ 1857744 h 3919631"/>
              <a:gd name="connsiteX0" fmla="*/ 118841 w 12943344"/>
              <a:gd name="connsiteY0" fmla="*/ 1857744 h 3919631"/>
              <a:gd name="connsiteX1" fmla="*/ 5671572 w 12943344"/>
              <a:gd name="connsiteY1" fmla="*/ 0 h 3919631"/>
              <a:gd name="connsiteX2" fmla="*/ 7071403 w 12943344"/>
              <a:gd name="connsiteY2" fmla="*/ 1756144 h 3919631"/>
              <a:gd name="connsiteX3" fmla="*/ 12943344 w 12943344"/>
              <a:gd name="connsiteY3" fmla="*/ 3525931 h 3919631"/>
              <a:gd name="connsiteX4" fmla="*/ 0 w 12943344"/>
              <a:gd name="connsiteY4" fmla="*/ 3919631 h 3919631"/>
              <a:gd name="connsiteX5" fmla="*/ 118841 w 12943344"/>
              <a:gd name="connsiteY5" fmla="*/ 1857744 h 3919631"/>
              <a:gd name="connsiteX0" fmla="*/ 118841 w 12943344"/>
              <a:gd name="connsiteY0" fmla="*/ 1857744 h 3919631"/>
              <a:gd name="connsiteX1" fmla="*/ 5671572 w 12943344"/>
              <a:gd name="connsiteY1" fmla="*/ 0 h 3919631"/>
              <a:gd name="connsiteX2" fmla="*/ 12367303 w 12943344"/>
              <a:gd name="connsiteY2" fmla="*/ 1133844 h 3919631"/>
              <a:gd name="connsiteX3" fmla="*/ 12943344 w 12943344"/>
              <a:gd name="connsiteY3" fmla="*/ 3525931 h 3919631"/>
              <a:gd name="connsiteX4" fmla="*/ 0 w 12943344"/>
              <a:gd name="connsiteY4" fmla="*/ 3919631 h 3919631"/>
              <a:gd name="connsiteX5" fmla="*/ 118841 w 12943344"/>
              <a:gd name="connsiteY5" fmla="*/ 1857744 h 3919631"/>
              <a:gd name="connsiteX0" fmla="*/ 118841 w 12943344"/>
              <a:gd name="connsiteY0" fmla="*/ 1857744 h 3919631"/>
              <a:gd name="connsiteX1" fmla="*/ 5671572 w 12943344"/>
              <a:gd name="connsiteY1" fmla="*/ 0 h 3919631"/>
              <a:gd name="connsiteX2" fmla="*/ 12329203 w 12943344"/>
              <a:gd name="connsiteY2" fmla="*/ 1105269 h 3919631"/>
              <a:gd name="connsiteX3" fmla="*/ 12943344 w 12943344"/>
              <a:gd name="connsiteY3" fmla="*/ 3525931 h 3919631"/>
              <a:gd name="connsiteX4" fmla="*/ 0 w 12943344"/>
              <a:gd name="connsiteY4" fmla="*/ 3919631 h 3919631"/>
              <a:gd name="connsiteX5" fmla="*/ 118841 w 12943344"/>
              <a:gd name="connsiteY5" fmla="*/ 1857744 h 3919631"/>
              <a:gd name="connsiteX0" fmla="*/ 118841 w 12943344"/>
              <a:gd name="connsiteY0" fmla="*/ 1919656 h 3981543"/>
              <a:gd name="connsiteX1" fmla="*/ 5685860 w 12943344"/>
              <a:gd name="connsiteY1" fmla="*/ 0 h 3981543"/>
              <a:gd name="connsiteX2" fmla="*/ 12329203 w 12943344"/>
              <a:gd name="connsiteY2" fmla="*/ 1167181 h 3981543"/>
              <a:gd name="connsiteX3" fmla="*/ 12943344 w 12943344"/>
              <a:gd name="connsiteY3" fmla="*/ 3587843 h 3981543"/>
              <a:gd name="connsiteX4" fmla="*/ 0 w 12943344"/>
              <a:gd name="connsiteY4" fmla="*/ 3981543 h 3981543"/>
              <a:gd name="connsiteX5" fmla="*/ 118841 w 12943344"/>
              <a:gd name="connsiteY5" fmla="*/ 1919656 h 398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3344" h="3981543">
                <a:moveTo>
                  <a:pt x="118841" y="1919656"/>
                </a:moveTo>
                <a:lnTo>
                  <a:pt x="5685860" y="0"/>
                </a:lnTo>
                <a:lnTo>
                  <a:pt x="12329203" y="1167181"/>
                </a:lnTo>
                <a:lnTo>
                  <a:pt x="12943344" y="3587843"/>
                </a:lnTo>
                <a:lnTo>
                  <a:pt x="0" y="3981543"/>
                </a:lnTo>
                <a:lnTo>
                  <a:pt x="118841" y="1919656"/>
                </a:lnTo>
                <a:close/>
              </a:path>
            </a:pathLst>
          </a:cu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8A8E3B-4A59-4BCE-BA2E-70404D7D0169}"/>
              </a:ext>
            </a:extLst>
          </p:cNvPr>
          <p:cNvCxnSpPr>
            <a:cxnSpLocks/>
          </p:cNvCxnSpPr>
          <p:nvPr/>
        </p:nvCxnSpPr>
        <p:spPr>
          <a:xfrm flipV="1">
            <a:off x="-144240" y="3870994"/>
            <a:ext cx="5680270" cy="195191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B5B2C6-C49B-4FF3-93BA-72563FC0F09E}"/>
              </a:ext>
            </a:extLst>
          </p:cNvPr>
          <p:cNvCxnSpPr>
            <a:cxnSpLocks/>
          </p:cNvCxnSpPr>
          <p:nvPr/>
        </p:nvCxnSpPr>
        <p:spPr>
          <a:xfrm>
            <a:off x="5536031" y="3870992"/>
            <a:ext cx="6818097" cy="120048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1C24A3-A67A-467E-A1AA-955D5EEC638A}"/>
              </a:ext>
            </a:extLst>
          </p:cNvPr>
          <p:cNvCxnSpPr>
            <a:cxnSpLocks/>
          </p:cNvCxnSpPr>
          <p:nvPr/>
        </p:nvCxnSpPr>
        <p:spPr>
          <a:xfrm>
            <a:off x="5536031" y="-603115"/>
            <a:ext cx="0" cy="448786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30BEEA-4F0E-4705-BBE4-EE75E53CCA11}"/>
              </a:ext>
            </a:extLst>
          </p:cNvPr>
          <p:cNvGrpSpPr/>
          <p:nvPr/>
        </p:nvGrpSpPr>
        <p:grpSpPr>
          <a:xfrm>
            <a:off x="7995919" y="1373108"/>
            <a:ext cx="1964983" cy="4111783"/>
            <a:chOff x="6992984" y="719501"/>
            <a:chExt cx="1800470" cy="41311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B91D4C-F956-4C53-8070-43C486F74CA8}"/>
                </a:ext>
              </a:extLst>
            </p:cNvPr>
            <p:cNvSpPr/>
            <p:nvPr/>
          </p:nvSpPr>
          <p:spPr>
            <a:xfrm>
              <a:off x="8093023" y="1740992"/>
              <a:ext cx="700431" cy="1667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34221AE-AE1B-4F05-AB6E-4957A9B4E382}"/>
                </a:ext>
              </a:extLst>
            </p:cNvPr>
            <p:cNvSpPr/>
            <p:nvPr/>
          </p:nvSpPr>
          <p:spPr>
            <a:xfrm>
              <a:off x="7787262" y="1543281"/>
              <a:ext cx="315728" cy="2974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Parallelogram 1">
              <a:extLst>
                <a:ext uri="{FF2B5EF4-FFF2-40B4-BE49-F238E27FC236}">
                  <a16:creationId xmlns:a16="http://schemas.microsoft.com/office/drawing/2014/main" id="{D3F2DC26-B6FB-409F-844E-68A35D997974}"/>
                </a:ext>
              </a:extLst>
            </p:cNvPr>
            <p:cNvSpPr/>
            <p:nvPr/>
          </p:nvSpPr>
          <p:spPr>
            <a:xfrm>
              <a:off x="7212759" y="719501"/>
              <a:ext cx="1149009" cy="922636"/>
            </a:xfrm>
            <a:custGeom>
              <a:avLst/>
              <a:gdLst>
                <a:gd name="connsiteX0" fmla="*/ 0 w 1066631"/>
                <a:gd name="connsiteY0" fmla="*/ 856734 h 856734"/>
                <a:gd name="connsiteX1" fmla="*/ 214184 w 1066631"/>
                <a:gd name="connsiteY1" fmla="*/ 0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066631"/>
                <a:gd name="connsiteY0" fmla="*/ 856734 h 856734"/>
                <a:gd name="connsiteX1" fmla="*/ 181232 w 1066631"/>
                <a:gd name="connsiteY1" fmla="*/ 82378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852448 w 1124296"/>
                <a:gd name="connsiteY3" fmla="*/ 914398 h 914398"/>
                <a:gd name="connsiteX4" fmla="*/ 0 w 1124296"/>
                <a:gd name="connsiteY4" fmla="*/ 914398 h 914398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943064 w 1124296"/>
                <a:gd name="connsiteY3" fmla="*/ 815544 h 914398"/>
                <a:gd name="connsiteX4" fmla="*/ 0 w 1124296"/>
                <a:gd name="connsiteY4" fmla="*/ 914398 h 914398"/>
                <a:gd name="connsiteX0" fmla="*/ 0 w 1149009"/>
                <a:gd name="connsiteY0" fmla="*/ 922636 h 922636"/>
                <a:gd name="connsiteX1" fmla="*/ 205945 w 1149009"/>
                <a:gd name="connsiteY1" fmla="*/ 140042 h 922636"/>
                <a:gd name="connsiteX2" fmla="*/ 1149009 w 1149009"/>
                <a:gd name="connsiteY2" fmla="*/ 0 h 922636"/>
                <a:gd name="connsiteX3" fmla="*/ 967777 w 1149009"/>
                <a:gd name="connsiteY3" fmla="*/ 815544 h 922636"/>
                <a:gd name="connsiteX4" fmla="*/ 0 w 1149009"/>
                <a:gd name="connsiteY4" fmla="*/ 922636 h 9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009" h="922636">
                  <a:moveTo>
                    <a:pt x="0" y="922636"/>
                  </a:moveTo>
                  <a:lnTo>
                    <a:pt x="205945" y="140042"/>
                  </a:lnTo>
                  <a:lnTo>
                    <a:pt x="1149009" y="0"/>
                  </a:lnTo>
                  <a:lnTo>
                    <a:pt x="967777" y="815544"/>
                  </a:lnTo>
                  <a:lnTo>
                    <a:pt x="0" y="9226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Parallelogram 1">
              <a:extLst>
                <a:ext uri="{FF2B5EF4-FFF2-40B4-BE49-F238E27FC236}">
                  <a16:creationId xmlns:a16="http://schemas.microsoft.com/office/drawing/2014/main" id="{1EF4C8FA-4EF2-4426-954D-B804F59D47B4}"/>
                </a:ext>
              </a:extLst>
            </p:cNvPr>
            <p:cNvSpPr/>
            <p:nvPr/>
          </p:nvSpPr>
          <p:spPr>
            <a:xfrm>
              <a:off x="7335868" y="818356"/>
              <a:ext cx="902789" cy="724925"/>
            </a:xfrm>
            <a:custGeom>
              <a:avLst/>
              <a:gdLst>
                <a:gd name="connsiteX0" fmla="*/ 0 w 1066631"/>
                <a:gd name="connsiteY0" fmla="*/ 856734 h 856734"/>
                <a:gd name="connsiteX1" fmla="*/ 214184 w 1066631"/>
                <a:gd name="connsiteY1" fmla="*/ 0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066631"/>
                <a:gd name="connsiteY0" fmla="*/ 856734 h 856734"/>
                <a:gd name="connsiteX1" fmla="*/ 181232 w 1066631"/>
                <a:gd name="connsiteY1" fmla="*/ 82378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852448 w 1124296"/>
                <a:gd name="connsiteY3" fmla="*/ 914398 h 914398"/>
                <a:gd name="connsiteX4" fmla="*/ 0 w 1124296"/>
                <a:gd name="connsiteY4" fmla="*/ 914398 h 914398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943064 w 1124296"/>
                <a:gd name="connsiteY3" fmla="*/ 815544 h 914398"/>
                <a:gd name="connsiteX4" fmla="*/ 0 w 1124296"/>
                <a:gd name="connsiteY4" fmla="*/ 914398 h 914398"/>
                <a:gd name="connsiteX0" fmla="*/ 0 w 1149009"/>
                <a:gd name="connsiteY0" fmla="*/ 922636 h 922636"/>
                <a:gd name="connsiteX1" fmla="*/ 205945 w 1149009"/>
                <a:gd name="connsiteY1" fmla="*/ 140042 h 922636"/>
                <a:gd name="connsiteX2" fmla="*/ 1149009 w 1149009"/>
                <a:gd name="connsiteY2" fmla="*/ 0 h 922636"/>
                <a:gd name="connsiteX3" fmla="*/ 967777 w 1149009"/>
                <a:gd name="connsiteY3" fmla="*/ 815544 h 922636"/>
                <a:gd name="connsiteX4" fmla="*/ 0 w 1149009"/>
                <a:gd name="connsiteY4" fmla="*/ 922636 h 9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009" h="922636">
                  <a:moveTo>
                    <a:pt x="0" y="922636"/>
                  </a:moveTo>
                  <a:lnTo>
                    <a:pt x="205945" y="140042"/>
                  </a:lnTo>
                  <a:lnTo>
                    <a:pt x="1149009" y="0"/>
                  </a:lnTo>
                  <a:lnTo>
                    <a:pt x="967777" y="815544"/>
                  </a:lnTo>
                  <a:lnTo>
                    <a:pt x="0" y="92263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12A40F-4E79-452F-88C5-21C59CFDE758}"/>
                </a:ext>
              </a:extLst>
            </p:cNvPr>
            <p:cNvSpPr/>
            <p:nvPr/>
          </p:nvSpPr>
          <p:spPr>
            <a:xfrm rot="21197361">
              <a:off x="7504193" y="2512520"/>
              <a:ext cx="700431" cy="16925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Pentagon 5">
              <a:extLst>
                <a:ext uri="{FF2B5EF4-FFF2-40B4-BE49-F238E27FC236}">
                  <a16:creationId xmlns:a16="http://schemas.microsoft.com/office/drawing/2014/main" id="{7D608676-166C-4B28-BE70-1DD43DFE4394}"/>
                </a:ext>
              </a:extLst>
            </p:cNvPr>
            <p:cNvSpPr/>
            <p:nvPr/>
          </p:nvSpPr>
          <p:spPr>
            <a:xfrm>
              <a:off x="7356074" y="1786844"/>
              <a:ext cx="926634" cy="822044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6634" h="822044">
                  <a:moveTo>
                    <a:pt x="176994" y="87507"/>
                  </a:moveTo>
                  <a:lnTo>
                    <a:pt x="572409" y="0"/>
                  </a:lnTo>
                  <a:lnTo>
                    <a:pt x="926634" y="87507"/>
                  </a:lnTo>
                  <a:lnTo>
                    <a:pt x="732924" y="805567"/>
                  </a:lnTo>
                  <a:lnTo>
                    <a:pt x="0" y="822044"/>
                  </a:lnTo>
                  <a:lnTo>
                    <a:pt x="176994" y="8750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8" name="Pentagon 5">
              <a:extLst>
                <a:ext uri="{FF2B5EF4-FFF2-40B4-BE49-F238E27FC236}">
                  <a16:creationId xmlns:a16="http://schemas.microsoft.com/office/drawing/2014/main" id="{25169C8C-678C-48B9-B265-8E83B82691C0}"/>
                </a:ext>
              </a:extLst>
            </p:cNvPr>
            <p:cNvSpPr/>
            <p:nvPr/>
          </p:nvSpPr>
          <p:spPr>
            <a:xfrm>
              <a:off x="6992984" y="4371696"/>
              <a:ext cx="896575" cy="478972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7748" h="885608">
                  <a:moveTo>
                    <a:pt x="9446" y="0"/>
                  </a:moveTo>
                  <a:lnTo>
                    <a:pt x="861809" y="49577"/>
                  </a:lnTo>
                  <a:lnTo>
                    <a:pt x="1657748" y="213244"/>
                  </a:lnTo>
                  <a:lnTo>
                    <a:pt x="1540197" y="885608"/>
                  </a:lnTo>
                  <a:lnTo>
                    <a:pt x="0" y="627916"/>
                  </a:lnTo>
                  <a:lnTo>
                    <a:pt x="9446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Pentagon 5">
              <a:extLst>
                <a:ext uri="{FF2B5EF4-FFF2-40B4-BE49-F238E27FC236}">
                  <a16:creationId xmlns:a16="http://schemas.microsoft.com/office/drawing/2014/main" id="{8A61A530-BE7D-460E-B4A1-59AC087A609E}"/>
                </a:ext>
              </a:extLst>
            </p:cNvPr>
            <p:cNvSpPr/>
            <p:nvPr/>
          </p:nvSpPr>
          <p:spPr>
            <a:xfrm>
              <a:off x="7812936" y="4241426"/>
              <a:ext cx="860598" cy="607472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  <a:gd name="connsiteX0" fmla="*/ 773371 w 2421673"/>
                <a:gd name="connsiteY0" fmla="*/ 0 h 1207444"/>
                <a:gd name="connsiteX1" fmla="*/ 1625734 w 2421673"/>
                <a:gd name="connsiteY1" fmla="*/ 49577 h 1207444"/>
                <a:gd name="connsiteX2" fmla="*/ 2421673 w 2421673"/>
                <a:gd name="connsiteY2" fmla="*/ 213244 h 1207444"/>
                <a:gd name="connsiteX3" fmla="*/ 2304122 w 2421673"/>
                <a:gd name="connsiteY3" fmla="*/ 885608 h 1207444"/>
                <a:gd name="connsiteX4" fmla="*/ 0 w 2421673"/>
                <a:gd name="connsiteY4" fmla="*/ 1207444 h 1207444"/>
                <a:gd name="connsiteX5" fmla="*/ 773371 w 2421673"/>
                <a:gd name="connsiteY5" fmla="*/ 0 h 1207444"/>
                <a:gd name="connsiteX0" fmla="*/ 88474 w 2421673"/>
                <a:gd name="connsiteY0" fmla="*/ 55791 h 1157867"/>
                <a:gd name="connsiteX1" fmla="*/ 1625734 w 2421673"/>
                <a:gd name="connsiteY1" fmla="*/ 0 h 1157867"/>
                <a:gd name="connsiteX2" fmla="*/ 2421673 w 2421673"/>
                <a:gd name="connsiteY2" fmla="*/ 163667 h 1157867"/>
                <a:gd name="connsiteX3" fmla="*/ 2304122 w 2421673"/>
                <a:gd name="connsiteY3" fmla="*/ 836031 h 1157867"/>
                <a:gd name="connsiteX4" fmla="*/ 0 w 2421673"/>
                <a:gd name="connsiteY4" fmla="*/ 1157867 h 1157867"/>
                <a:gd name="connsiteX5" fmla="*/ 88474 w 2421673"/>
                <a:gd name="connsiteY5" fmla="*/ 55791 h 1157867"/>
                <a:gd name="connsiteX0" fmla="*/ 88474 w 2421673"/>
                <a:gd name="connsiteY0" fmla="*/ 661664 h 1763740"/>
                <a:gd name="connsiteX1" fmla="*/ 1704764 w 2421673"/>
                <a:gd name="connsiteY1" fmla="*/ 0 h 1763740"/>
                <a:gd name="connsiteX2" fmla="*/ 2421673 w 2421673"/>
                <a:gd name="connsiteY2" fmla="*/ 769540 h 1763740"/>
                <a:gd name="connsiteX3" fmla="*/ 2304122 w 2421673"/>
                <a:gd name="connsiteY3" fmla="*/ 1441904 h 1763740"/>
                <a:gd name="connsiteX4" fmla="*/ 0 w 2421673"/>
                <a:gd name="connsiteY4" fmla="*/ 1763740 h 1763740"/>
                <a:gd name="connsiteX5" fmla="*/ 88474 w 2421673"/>
                <a:gd name="connsiteY5" fmla="*/ 661664 h 1763740"/>
                <a:gd name="connsiteX0" fmla="*/ 88474 w 2500701"/>
                <a:gd name="connsiteY0" fmla="*/ 814099 h 1916175"/>
                <a:gd name="connsiteX1" fmla="*/ 1704764 w 2500701"/>
                <a:gd name="connsiteY1" fmla="*/ 152435 h 1916175"/>
                <a:gd name="connsiteX2" fmla="*/ 2500701 w 2500701"/>
                <a:gd name="connsiteY2" fmla="*/ 0 h 1916175"/>
                <a:gd name="connsiteX3" fmla="*/ 2304122 w 2500701"/>
                <a:gd name="connsiteY3" fmla="*/ 1594339 h 1916175"/>
                <a:gd name="connsiteX4" fmla="*/ 0 w 2500701"/>
                <a:gd name="connsiteY4" fmla="*/ 1916175 h 1916175"/>
                <a:gd name="connsiteX5" fmla="*/ 88474 w 2500701"/>
                <a:gd name="connsiteY5" fmla="*/ 814099 h 1916175"/>
                <a:gd name="connsiteX0" fmla="*/ 88474 w 2620228"/>
                <a:gd name="connsiteY0" fmla="*/ 814099 h 1916175"/>
                <a:gd name="connsiteX1" fmla="*/ 1704764 w 2620228"/>
                <a:gd name="connsiteY1" fmla="*/ 152435 h 1916175"/>
                <a:gd name="connsiteX2" fmla="*/ 2500701 w 2620228"/>
                <a:gd name="connsiteY2" fmla="*/ 0 h 1916175"/>
                <a:gd name="connsiteX3" fmla="*/ 2620228 w 2620228"/>
                <a:gd name="connsiteY3" fmla="*/ 1515310 h 1916175"/>
                <a:gd name="connsiteX4" fmla="*/ 0 w 2620228"/>
                <a:gd name="connsiteY4" fmla="*/ 1916175 h 1916175"/>
                <a:gd name="connsiteX5" fmla="*/ 88474 w 2620228"/>
                <a:gd name="connsiteY5" fmla="*/ 814099 h 1916175"/>
                <a:gd name="connsiteX0" fmla="*/ 220184 w 2751938"/>
                <a:gd name="connsiteY0" fmla="*/ 814099 h 1942518"/>
                <a:gd name="connsiteX1" fmla="*/ 1836474 w 2751938"/>
                <a:gd name="connsiteY1" fmla="*/ 152435 h 1942518"/>
                <a:gd name="connsiteX2" fmla="*/ 2632411 w 2751938"/>
                <a:gd name="connsiteY2" fmla="*/ 0 h 1942518"/>
                <a:gd name="connsiteX3" fmla="*/ 2751938 w 2751938"/>
                <a:gd name="connsiteY3" fmla="*/ 1515310 h 1942518"/>
                <a:gd name="connsiteX4" fmla="*/ 0 w 2751938"/>
                <a:gd name="connsiteY4" fmla="*/ 1942518 h 1942518"/>
                <a:gd name="connsiteX5" fmla="*/ 220184 w 2751938"/>
                <a:gd name="connsiteY5" fmla="*/ 814099 h 19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1938" h="1942518">
                  <a:moveTo>
                    <a:pt x="220184" y="814099"/>
                  </a:moveTo>
                  <a:lnTo>
                    <a:pt x="1836474" y="152435"/>
                  </a:lnTo>
                  <a:lnTo>
                    <a:pt x="2632411" y="0"/>
                  </a:lnTo>
                  <a:lnTo>
                    <a:pt x="2751938" y="1515310"/>
                  </a:lnTo>
                  <a:lnTo>
                    <a:pt x="0" y="1942518"/>
                  </a:lnTo>
                  <a:lnTo>
                    <a:pt x="220184" y="81409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Pentagon 5">
              <a:extLst>
                <a:ext uri="{FF2B5EF4-FFF2-40B4-BE49-F238E27FC236}">
                  <a16:creationId xmlns:a16="http://schemas.microsoft.com/office/drawing/2014/main" id="{E15A6FC6-BA83-4A81-9EE4-D5981D39A047}"/>
                </a:ext>
              </a:extLst>
            </p:cNvPr>
            <p:cNvSpPr/>
            <p:nvPr/>
          </p:nvSpPr>
          <p:spPr>
            <a:xfrm>
              <a:off x="7006264" y="4126952"/>
              <a:ext cx="1630458" cy="372518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  <a:gd name="connsiteX0" fmla="*/ 2028968 w 3677270"/>
                <a:gd name="connsiteY0" fmla="*/ 0 h 885608"/>
                <a:gd name="connsiteX1" fmla="*/ 2881331 w 3677270"/>
                <a:gd name="connsiteY1" fmla="*/ 49577 h 885608"/>
                <a:gd name="connsiteX2" fmla="*/ 3677270 w 3677270"/>
                <a:gd name="connsiteY2" fmla="*/ 213244 h 885608"/>
                <a:gd name="connsiteX3" fmla="*/ 3559719 w 3677270"/>
                <a:gd name="connsiteY3" fmla="*/ 885608 h 885608"/>
                <a:gd name="connsiteX4" fmla="*/ 0 w 3677270"/>
                <a:gd name="connsiteY4" fmla="*/ 655582 h 885608"/>
                <a:gd name="connsiteX5" fmla="*/ 2028968 w 3677270"/>
                <a:gd name="connsiteY5" fmla="*/ 0 h 885608"/>
                <a:gd name="connsiteX0" fmla="*/ 2028968 w 3677270"/>
                <a:gd name="connsiteY0" fmla="*/ 0 h 1189922"/>
                <a:gd name="connsiteX1" fmla="*/ 2881331 w 3677270"/>
                <a:gd name="connsiteY1" fmla="*/ 49577 h 1189922"/>
                <a:gd name="connsiteX2" fmla="*/ 3677270 w 3677270"/>
                <a:gd name="connsiteY2" fmla="*/ 213244 h 1189922"/>
                <a:gd name="connsiteX3" fmla="*/ 3061754 w 3677270"/>
                <a:gd name="connsiteY3" fmla="*/ 1189922 h 1189922"/>
                <a:gd name="connsiteX4" fmla="*/ 0 w 3677270"/>
                <a:gd name="connsiteY4" fmla="*/ 655582 h 1189922"/>
                <a:gd name="connsiteX5" fmla="*/ 2028968 w 3677270"/>
                <a:gd name="connsiteY5" fmla="*/ 0 h 1189922"/>
                <a:gd name="connsiteX0" fmla="*/ 2028968 w 5503142"/>
                <a:gd name="connsiteY0" fmla="*/ 0 h 1189922"/>
                <a:gd name="connsiteX1" fmla="*/ 2881331 w 5503142"/>
                <a:gd name="connsiteY1" fmla="*/ 49577 h 1189922"/>
                <a:gd name="connsiteX2" fmla="*/ 5503142 w 5503142"/>
                <a:gd name="connsiteY2" fmla="*/ 296237 h 1189922"/>
                <a:gd name="connsiteX3" fmla="*/ 3061754 w 5503142"/>
                <a:gd name="connsiteY3" fmla="*/ 1189922 h 1189922"/>
                <a:gd name="connsiteX4" fmla="*/ 0 w 5503142"/>
                <a:gd name="connsiteY4" fmla="*/ 655582 h 1189922"/>
                <a:gd name="connsiteX5" fmla="*/ 2028968 w 5503142"/>
                <a:gd name="connsiteY5" fmla="*/ 0 h 1189922"/>
                <a:gd name="connsiteX0" fmla="*/ 2001306 w 5475480"/>
                <a:gd name="connsiteY0" fmla="*/ 0 h 1189922"/>
                <a:gd name="connsiteX1" fmla="*/ 2853669 w 5475480"/>
                <a:gd name="connsiteY1" fmla="*/ 49577 h 1189922"/>
                <a:gd name="connsiteX2" fmla="*/ 5475480 w 5475480"/>
                <a:gd name="connsiteY2" fmla="*/ 296237 h 1189922"/>
                <a:gd name="connsiteX3" fmla="*/ 3034092 w 5475480"/>
                <a:gd name="connsiteY3" fmla="*/ 1189922 h 1189922"/>
                <a:gd name="connsiteX4" fmla="*/ 0 w 5475480"/>
                <a:gd name="connsiteY4" fmla="*/ 793905 h 1189922"/>
                <a:gd name="connsiteX5" fmla="*/ 2001306 w 5475480"/>
                <a:gd name="connsiteY5" fmla="*/ 0 h 1189922"/>
                <a:gd name="connsiteX0" fmla="*/ 1531008 w 5475480"/>
                <a:gd name="connsiteY0" fmla="*/ 0 h 1245252"/>
                <a:gd name="connsiteX1" fmla="*/ 2853669 w 5475480"/>
                <a:gd name="connsiteY1" fmla="*/ 104907 h 1245252"/>
                <a:gd name="connsiteX2" fmla="*/ 5475480 w 5475480"/>
                <a:gd name="connsiteY2" fmla="*/ 351567 h 1245252"/>
                <a:gd name="connsiteX3" fmla="*/ 3034092 w 5475480"/>
                <a:gd name="connsiteY3" fmla="*/ 1245252 h 1245252"/>
                <a:gd name="connsiteX4" fmla="*/ 0 w 5475480"/>
                <a:gd name="connsiteY4" fmla="*/ 849235 h 1245252"/>
                <a:gd name="connsiteX5" fmla="*/ 1531008 w 5475480"/>
                <a:gd name="connsiteY5" fmla="*/ 0 h 1245252"/>
                <a:gd name="connsiteX0" fmla="*/ 1531008 w 5475480"/>
                <a:gd name="connsiteY0" fmla="*/ 5753 h 1251005"/>
                <a:gd name="connsiteX1" fmla="*/ 3600615 w 5475480"/>
                <a:gd name="connsiteY1" fmla="*/ 0 h 1251005"/>
                <a:gd name="connsiteX2" fmla="*/ 5475480 w 5475480"/>
                <a:gd name="connsiteY2" fmla="*/ 357320 h 1251005"/>
                <a:gd name="connsiteX3" fmla="*/ 3034092 w 5475480"/>
                <a:gd name="connsiteY3" fmla="*/ 1251005 h 1251005"/>
                <a:gd name="connsiteX4" fmla="*/ 0 w 5475480"/>
                <a:gd name="connsiteY4" fmla="*/ 854988 h 1251005"/>
                <a:gd name="connsiteX5" fmla="*/ 1531008 w 5475480"/>
                <a:gd name="connsiteY5" fmla="*/ 5753 h 125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5480" h="1251005">
                  <a:moveTo>
                    <a:pt x="1531008" y="5753"/>
                  </a:moveTo>
                  <a:lnTo>
                    <a:pt x="3600615" y="0"/>
                  </a:lnTo>
                  <a:lnTo>
                    <a:pt x="5475480" y="357320"/>
                  </a:lnTo>
                  <a:lnTo>
                    <a:pt x="3034092" y="1251005"/>
                  </a:lnTo>
                  <a:lnTo>
                    <a:pt x="0" y="854988"/>
                  </a:lnTo>
                  <a:lnTo>
                    <a:pt x="1531008" y="575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Smiley Face 6">
              <a:extLst>
                <a:ext uri="{FF2B5EF4-FFF2-40B4-BE49-F238E27FC236}">
                  <a16:creationId xmlns:a16="http://schemas.microsoft.com/office/drawing/2014/main" id="{9EEE1325-164F-401B-B929-15EC8C209A14}"/>
                </a:ext>
              </a:extLst>
            </p:cNvPr>
            <p:cNvSpPr/>
            <p:nvPr/>
          </p:nvSpPr>
          <p:spPr>
            <a:xfrm>
              <a:off x="7397466" y="850584"/>
              <a:ext cx="758141" cy="635460"/>
            </a:xfrm>
            <a:custGeom>
              <a:avLst/>
              <a:gdLst>
                <a:gd name="connsiteX0" fmla="*/ 0 w 790835"/>
                <a:gd name="connsiteY0" fmla="*/ 395418 h 790835"/>
                <a:gd name="connsiteX1" fmla="*/ 395418 w 790835"/>
                <a:gd name="connsiteY1" fmla="*/ 0 h 790835"/>
                <a:gd name="connsiteX2" fmla="*/ 790836 w 790835"/>
                <a:gd name="connsiteY2" fmla="*/ 395418 h 790835"/>
                <a:gd name="connsiteX3" fmla="*/ 395418 w 790835"/>
                <a:gd name="connsiteY3" fmla="*/ 790836 h 790835"/>
                <a:gd name="connsiteX4" fmla="*/ 0 w 790835"/>
                <a:gd name="connsiteY4" fmla="*/ 395418 h 790835"/>
                <a:gd name="connsiteX0" fmla="*/ 227548 w 790835"/>
                <a:gd name="connsiteY0" fmla="*/ 277158 h 790835"/>
                <a:gd name="connsiteX1" fmla="*/ 268737 w 790835"/>
                <a:gd name="connsiteY1" fmla="*/ 235969 h 790835"/>
                <a:gd name="connsiteX2" fmla="*/ 309926 w 790835"/>
                <a:gd name="connsiteY2" fmla="*/ 277158 h 790835"/>
                <a:gd name="connsiteX3" fmla="*/ 268737 w 790835"/>
                <a:gd name="connsiteY3" fmla="*/ 318347 h 790835"/>
                <a:gd name="connsiteX4" fmla="*/ 227548 w 790835"/>
                <a:gd name="connsiteY4" fmla="*/ 277158 h 790835"/>
                <a:gd name="connsiteX5" fmla="*/ 480908 w 790835"/>
                <a:gd name="connsiteY5" fmla="*/ 277158 h 790835"/>
                <a:gd name="connsiteX6" fmla="*/ 522097 w 790835"/>
                <a:gd name="connsiteY6" fmla="*/ 235969 h 790835"/>
                <a:gd name="connsiteX7" fmla="*/ 563286 w 790835"/>
                <a:gd name="connsiteY7" fmla="*/ 277158 h 790835"/>
                <a:gd name="connsiteX8" fmla="*/ 522097 w 790835"/>
                <a:gd name="connsiteY8" fmla="*/ 318347 h 790835"/>
                <a:gd name="connsiteX9" fmla="*/ 480908 w 790835"/>
                <a:gd name="connsiteY9" fmla="*/ 277158 h 790835"/>
                <a:gd name="connsiteX0" fmla="*/ 181099 w 790835"/>
                <a:gd name="connsiteY0" fmla="*/ 567862 h 790835"/>
                <a:gd name="connsiteX1" fmla="*/ 609236 w 790835"/>
                <a:gd name="connsiteY1" fmla="*/ 567862 h 790835"/>
                <a:gd name="connsiteX0" fmla="*/ 0 w 790835"/>
                <a:gd name="connsiteY0" fmla="*/ 395418 h 790835"/>
                <a:gd name="connsiteX1" fmla="*/ 395418 w 790835"/>
                <a:gd name="connsiteY1" fmla="*/ 0 h 790835"/>
                <a:gd name="connsiteX2" fmla="*/ 790836 w 790835"/>
                <a:gd name="connsiteY2" fmla="*/ 395418 h 790835"/>
                <a:gd name="connsiteX3" fmla="*/ 395418 w 790835"/>
                <a:gd name="connsiteY3" fmla="*/ 790836 h 790835"/>
                <a:gd name="connsiteX4" fmla="*/ 0 w 790835"/>
                <a:gd name="connsiteY4" fmla="*/ 395418 h 790835"/>
                <a:gd name="connsiteX0" fmla="*/ 79 w 790915"/>
                <a:gd name="connsiteY0" fmla="*/ 395418 h 1573431"/>
                <a:gd name="connsiteX1" fmla="*/ 395497 w 790915"/>
                <a:gd name="connsiteY1" fmla="*/ 0 h 1573431"/>
                <a:gd name="connsiteX2" fmla="*/ 790915 w 790915"/>
                <a:gd name="connsiteY2" fmla="*/ 395418 h 1573431"/>
                <a:gd name="connsiteX3" fmla="*/ 395497 w 790915"/>
                <a:gd name="connsiteY3" fmla="*/ 790836 h 1573431"/>
                <a:gd name="connsiteX4" fmla="*/ 79 w 790915"/>
                <a:gd name="connsiteY4" fmla="*/ 395418 h 1573431"/>
                <a:gd name="connsiteX0" fmla="*/ 227627 w 790915"/>
                <a:gd name="connsiteY0" fmla="*/ 277158 h 1573431"/>
                <a:gd name="connsiteX1" fmla="*/ 268816 w 790915"/>
                <a:gd name="connsiteY1" fmla="*/ 235969 h 1573431"/>
                <a:gd name="connsiteX2" fmla="*/ 310005 w 790915"/>
                <a:gd name="connsiteY2" fmla="*/ 277158 h 1573431"/>
                <a:gd name="connsiteX3" fmla="*/ 268816 w 790915"/>
                <a:gd name="connsiteY3" fmla="*/ 318347 h 1573431"/>
                <a:gd name="connsiteX4" fmla="*/ 227627 w 790915"/>
                <a:gd name="connsiteY4" fmla="*/ 277158 h 1573431"/>
                <a:gd name="connsiteX5" fmla="*/ 480987 w 790915"/>
                <a:gd name="connsiteY5" fmla="*/ 277158 h 1573431"/>
                <a:gd name="connsiteX6" fmla="*/ 522176 w 790915"/>
                <a:gd name="connsiteY6" fmla="*/ 235969 h 1573431"/>
                <a:gd name="connsiteX7" fmla="*/ 563365 w 790915"/>
                <a:gd name="connsiteY7" fmla="*/ 277158 h 1573431"/>
                <a:gd name="connsiteX8" fmla="*/ 522176 w 790915"/>
                <a:gd name="connsiteY8" fmla="*/ 318347 h 1573431"/>
                <a:gd name="connsiteX9" fmla="*/ 480987 w 790915"/>
                <a:gd name="connsiteY9" fmla="*/ 277158 h 1573431"/>
                <a:gd name="connsiteX0" fmla="*/ 181178 w 790915"/>
                <a:gd name="connsiteY0" fmla="*/ 567862 h 1573431"/>
                <a:gd name="connsiteX1" fmla="*/ 609315 w 790915"/>
                <a:gd name="connsiteY1" fmla="*/ 567862 h 1573431"/>
                <a:gd name="connsiteX0" fmla="*/ 79 w 790915"/>
                <a:gd name="connsiteY0" fmla="*/ 395418 h 1573431"/>
                <a:gd name="connsiteX1" fmla="*/ 395497 w 790915"/>
                <a:gd name="connsiteY1" fmla="*/ 0 h 1573431"/>
                <a:gd name="connsiteX2" fmla="*/ 790915 w 790915"/>
                <a:gd name="connsiteY2" fmla="*/ 395418 h 1573431"/>
                <a:gd name="connsiteX3" fmla="*/ 370783 w 790915"/>
                <a:gd name="connsiteY3" fmla="*/ 1573431 h 1573431"/>
                <a:gd name="connsiteX4" fmla="*/ 79 w 790915"/>
                <a:gd name="connsiteY4" fmla="*/ 395418 h 1573431"/>
                <a:gd name="connsiteX0" fmla="*/ 79 w 790915"/>
                <a:gd name="connsiteY0" fmla="*/ 395418 h 1581669"/>
                <a:gd name="connsiteX1" fmla="*/ 395497 w 790915"/>
                <a:gd name="connsiteY1" fmla="*/ 0 h 1581669"/>
                <a:gd name="connsiteX2" fmla="*/ 790915 w 790915"/>
                <a:gd name="connsiteY2" fmla="*/ 395418 h 1581669"/>
                <a:gd name="connsiteX3" fmla="*/ 395497 w 790915"/>
                <a:gd name="connsiteY3" fmla="*/ 1581669 h 1581669"/>
                <a:gd name="connsiteX4" fmla="*/ 79 w 790915"/>
                <a:gd name="connsiteY4" fmla="*/ 395418 h 1581669"/>
                <a:gd name="connsiteX0" fmla="*/ 227627 w 790915"/>
                <a:gd name="connsiteY0" fmla="*/ 277158 h 1581669"/>
                <a:gd name="connsiteX1" fmla="*/ 268816 w 790915"/>
                <a:gd name="connsiteY1" fmla="*/ 235969 h 1581669"/>
                <a:gd name="connsiteX2" fmla="*/ 310005 w 790915"/>
                <a:gd name="connsiteY2" fmla="*/ 277158 h 1581669"/>
                <a:gd name="connsiteX3" fmla="*/ 268816 w 790915"/>
                <a:gd name="connsiteY3" fmla="*/ 318347 h 1581669"/>
                <a:gd name="connsiteX4" fmla="*/ 227627 w 790915"/>
                <a:gd name="connsiteY4" fmla="*/ 277158 h 1581669"/>
                <a:gd name="connsiteX5" fmla="*/ 480987 w 790915"/>
                <a:gd name="connsiteY5" fmla="*/ 277158 h 1581669"/>
                <a:gd name="connsiteX6" fmla="*/ 522176 w 790915"/>
                <a:gd name="connsiteY6" fmla="*/ 235969 h 1581669"/>
                <a:gd name="connsiteX7" fmla="*/ 563365 w 790915"/>
                <a:gd name="connsiteY7" fmla="*/ 277158 h 1581669"/>
                <a:gd name="connsiteX8" fmla="*/ 522176 w 790915"/>
                <a:gd name="connsiteY8" fmla="*/ 318347 h 1581669"/>
                <a:gd name="connsiteX9" fmla="*/ 480987 w 790915"/>
                <a:gd name="connsiteY9" fmla="*/ 277158 h 1581669"/>
                <a:gd name="connsiteX0" fmla="*/ 181178 w 790915"/>
                <a:gd name="connsiteY0" fmla="*/ 567862 h 1581669"/>
                <a:gd name="connsiteX1" fmla="*/ 609315 w 790915"/>
                <a:gd name="connsiteY1" fmla="*/ 567862 h 1581669"/>
                <a:gd name="connsiteX0" fmla="*/ 79 w 790915"/>
                <a:gd name="connsiteY0" fmla="*/ 395418 h 1581669"/>
                <a:gd name="connsiteX1" fmla="*/ 395497 w 790915"/>
                <a:gd name="connsiteY1" fmla="*/ 0 h 1581669"/>
                <a:gd name="connsiteX2" fmla="*/ 790915 w 790915"/>
                <a:gd name="connsiteY2" fmla="*/ 395418 h 1581669"/>
                <a:gd name="connsiteX3" fmla="*/ 370783 w 790915"/>
                <a:gd name="connsiteY3" fmla="*/ 1573431 h 1581669"/>
                <a:gd name="connsiteX4" fmla="*/ 79 w 790915"/>
                <a:gd name="connsiteY4" fmla="*/ 395418 h 1581669"/>
                <a:gd name="connsiteX0" fmla="*/ 52 w 790888"/>
                <a:gd name="connsiteY0" fmla="*/ 433912 h 1652926"/>
                <a:gd name="connsiteX1" fmla="*/ 395470 w 790888"/>
                <a:gd name="connsiteY1" fmla="*/ 38494 h 1652926"/>
                <a:gd name="connsiteX2" fmla="*/ 790888 w 790888"/>
                <a:gd name="connsiteY2" fmla="*/ 433912 h 1652926"/>
                <a:gd name="connsiteX3" fmla="*/ 395470 w 790888"/>
                <a:gd name="connsiteY3" fmla="*/ 1620163 h 1652926"/>
                <a:gd name="connsiteX4" fmla="*/ 52 w 790888"/>
                <a:gd name="connsiteY4" fmla="*/ 433912 h 1652926"/>
                <a:gd name="connsiteX0" fmla="*/ 227600 w 790888"/>
                <a:gd name="connsiteY0" fmla="*/ 315652 h 1652926"/>
                <a:gd name="connsiteX1" fmla="*/ 268789 w 790888"/>
                <a:gd name="connsiteY1" fmla="*/ 274463 h 1652926"/>
                <a:gd name="connsiteX2" fmla="*/ 309978 w 790888"/>
                <a:gd name="connsiteY2" fmla="*/ 315652 h 1652926"/>
                <a:gd name="connsiteX3" fmla="*/ 268789 w 790888"/>
                <a:gd name="connsiteY3" fmla="*/ 356841 h 1652926"/>
                <a:gd name="connsiteX4" fmla="*/ 227600 w 790888"/>
                <a:gd name="connsiteY4" fmla="*/ 315652 h 1652926"/>
                <a:gd name="connsiteX5" fmla="*/ 480960 w 790888"/>
                <a:gd name="connsiteY5" fmla="*/ 315652 h 1652926"/>
                <a:gd name="connsiteX6" fmla="*/ 522149 w 790888"/>
                <a:gd name="connsiteY6" fmla="*/ 274463 h 1652926"/>
                <a:gd name="connsiteX7" fmla="*/ 563338 w 790888"/>
                <a:gd name="connsiteY7" fmla="*/ 315652 h 1652926"/>
                <a:gd name="connsiteX8" fmla="*/ 522149 w 790888"/>
                <a:gd name="connsiteY8" fmla="*/ 356841 h 1652926"/>
                <a:gd name="connsiteX9" fmla="*/ 480960 w 790888"/>
                <a:gd name="connsiteY9" fmla="*/ 315652 h 1652926"/>
                <a:gd name="connsiteX0" fmla="*/ 181151 w 790888"/>
                <a:gd name="connsiteY0" fmla="*/ 606356 h 1652926"/>
                <a:gd name="connsiteX1" fmla="*/ 609288 w 790888"/>
                <a:gd name="connsiteY1" fmla="*/ 606356 h 1652926"/>
                <a:gd name="connsiteX0" fmla="*/ 52 w 790888"/>
                <a:gd name="connsiteY0" fmla="*/ 433912 h 1652926"/>
                <a:gd name="connsiteX1" fmla="*/ 395470 w 790888"/>
                <a:gd name="connsiteY1" fmla="*/ 38494 h 1652926"/>
                <a:gd name="connsiteX2" fmla="*/ 774412 w 790888"/>
                <a:gd name="connsiteY2" fmla="*/ 1282409 h 1652926"/>
                <a:gd name="connsiteX3" fmla="*/ 370756 w 790888"/>
                <a:gd name="connsiteY3" fmla="*/ 1611925 h 1652926"/>
                <a:gd name="connsiteX4" fmla="*/ 52 w 790888"/>
                <a:gd name="connsiteY4" fmla="*/ 433912 h 1652926"/>
                <a:gd name="connsiteX0" fmla="*/ 52 w 774412"/>
                <a:gd name="connsiteY0" fmla="*/ 433912 h 1652926"/>
                <a:gd name="connsiteX1" fmla="*/ 395470 w 774412"/>
                <a:gd name="connsiteY1" fmla="*/ 38494 h 1652926"/>
                <a:gd name="connsiteX2" fmla="*/ 774412 w 774412"/>
                <a:gd name="connsiteY2" fmla="*/ 1224745 h 1652926"/>
                <a:gd name="connsiteX3" fmla="*/ 395470 w 774412"/>
                <a:gd name="connsiteY3" fmla="*/ 1620163 h 1652926"/>
                <a:gd name="connsiteX4" fmla="*/ 52 w 774412"/>
                <a:gd name="connsiteY4" fmla="*/ 433912 h 1652926"/>
                <a:gd name="connsiteX0" fmla="*/ 227600 w 774412"/>
                <a:gd name="connsiteY0" fmla="*/ 315652 h 1652926"/>
                <a:gd name="connsiteX1" fmla="*/ 268789 w 774412"/>
                <a:gd name="connsiteY1" fmla="*/ 274463 h 1652926"/>
                <a:gd name="connsiteX2" fmla="*/ 309978 w 774412"/>
                <a:gd name="connsiteY2" fmla="*/ 315652 h 1652926"/>
                <a:gd name="connsiteX3" fmla="*/ 268789 w 774412"/>
                <a:gd name="connsiteY3" fmla="*/ 356841 h 1652926"/>
                <a:gd name="connsiteX4" fmla="*/ 227600 w 774412"/>
                <a:gd name="connsiteY4" fmla="*/ 315652 h 1652926"/>
                <a:gd name="connsiteX5" fmla="*/ 480960 w 774412"/>
                <a:gd name="connsiteY5" fmla="*/ 315652 h 1652926"/>
                <a:gd name="connsiteX6" fmla="*/ 522149 w 774412"/>
                <a:gd name="connsiteY6" fmla="*/ 274463 h 1652926"/>
                <a:gd name="connsiteX7" fmla="*/ 563338 w 774412"/>
                <a:gd name="connsiteY7" fmla="*/ 315652 h 1652926"/>
                <a:gd name="connsiteX8" fmla="*/ 522149 w 774412"/>
                <a:gd name="connsiteY8" fmla="*/ 356841 h 1652926"/>
                <a:gd name="connsiteX9" fmla="*/ 480960 w 774412"/>
                <a:gd name="connsiteY9" fmla="*/ 315652 h 1652926"/>
                <a:gd name="connsiteX0" fmla="*/ 181151 w 774412"/>
                <a:gd name="connsiteY0" fmla="*/ 606356 h 1652926"/>
                <a:gd name="connsiteX1" fmla="*/ 609288 w 774412"/>
                <a:gd name="connsiteY1" fmla="*/ 606356 h 1652926"/>
                <a:gd name="connsiteX0" fmla="*/ 52 w 774412"/>
                <a:gd name="connsiteY0" fmla="*/ 433912 h 1652926"/>
                <a:gd name="connsiteX1" fmla="*/ 395470 w 774412"/>
                <a:gd name="connsiteY1" fmla="*/ 38494 h 1652926"/>
                <a:gd name="connsiteX2" fmla="*/ 774412 w 774412"/>
                <a:gd name="connsiteY2" fmla="*/ 1282409 h 1652926"/>
                <a:gd name="connsiteX3" fmla="*/ 370756 w 774412"/>
                <a:gd name="connsiteY3" fmla="*/ 1611925 h 1652926"/>
                <a:gd name="connsiteX4" fmla="*/ 52 w 774412"/>
                <a:gd name="connsiteY4" fmla="*/ 433912 h 1652926"/>
                <a:gd name="connsiteX0" fmla="*/ 0 w 774360"/>
                <a:gd name="connsiteY0" fmla="*/ 430477 h 1648369"/>
                <a:gd name="connsiteX1" fmla="*/ 395418 w 774360"/>
                <a:gd name="connsiteY1" fmla="*/ 35059 h 1648369"/>
                <a:gd name="connsiteX2" fmla="*/ 774360 w 774360"/>
                <a:gd name="connsiteY2" fmla="*/ 1221310 h 1648369"/>
                <a:gd name="connsiteX3" fmla="*/ 395418 w 774360"/>
                <a:gd name="connsiteY3" fmla="*/ 1616728 h 1648369"/>
                <a:gd name="connsiteX4" fmla="*/ 0 w 774360"/>
                <a:gd name="connsiteY4" fmla="*/ 430477 h 1648369"/>
                <a:gd name="connsiteX0" fmla="*/ 227548 w 774360"/>
                <a:gd name="connsiteY0" fmla="*/ 312217 h 1648369"/>
                <a:gd name="connsiteX1" fmla="*/ 268737 w 774360"/>
                <a:gd name="connsiteY1" fmla="*/ 271028 h 1648369"/>
                <a:gd name="connsiteX2" fmla="*/ 309926 w 774360"/>
                <a:gd name="connsiteY2" fmla="*/ 312217 h 1648369"/>
                <a:gd name="connsiteX3" fmla="*/ 268737 w 774360"/>
                <a:gd name="connsiteY3" fmla="*/ 353406 h 1648369"/>
                <a:gd name="connsiteX4" fmla="*/ 227548 w 774360"/>
                <a:gd name="connsiteY4" fmla="*/ 312217 h 1648369"/>
                <a:gd name="connsiteX5" fmla="*/ 480908 w 774360"/>
                <a:gd name="connsiteY5" fmla="*/ 312217 h 1648369"/>
                <a:gd name="connsiteX6" fmla="*/ 522097 w 774360"/>
                <a:gd name="connsiteY6" fmla="*/ 271028 h 1648369"/>
                <a:gd name="connsiteX7" fmla="*/ 563286 w 774360"/>
                <a:gd name="connsiteY7" fmla="*/ 312217 h 1648369"/>
                <a:gd name="connsiteX8" fmla="*/ 522097 w 774360"/>
                <a:gd name="connsiteY8" fmla="*/ 353406 h 1648369"/>
                <a:gd name="connsiteX9" fmla="*/ 480908 w 774360"/>
                <a:gd name="connsiteY9" fmla="*/ 312217 h 1648369"/>
                <a:gd name="connsiteX0" fmla="*/ 181099 w 774360"/>
                <a:gd name="connsiteY0" fmla="*/ 602921 h 1648369"/>
                <a:gd name="connsiteX1" fmla="*/ 609236 w 774360"/>
                <a:gd name="connsiteY1" fmla="*/ 602921 h 1648369"/>
                <a:gd name="connsiteX0" fmla="*/ 49427 w 774360"/>
                <a:gd name="connsiteY0" fmla="*/ 1328401 h 1648369"/>
                <a:gd name="connsiteX1" fmla="*/ 395418 w 774360"/>
                <a:gd name="connsiteY1" fmla="*/ 35059 h 1648369"/>
                <a:gd name="connsiteX2" fmla="*/ 774360 w 774360"/>
                <a:gd name="connsiteY2" fmla="*/ 1278974 h 1648369"/>
                <a:gd name="connsiteX3" fmla="*/ 370704 w 774360"/>
                <a:gd name="connsiteY3" fmla="*/ 1608490 h 1648369"/>
                <a:gd name="connsiteX4" fmla="*/ 49427 w 774360"/>
                <a:gd name="connsiteY4" fmla="*/ 1328401 h 1648369"/>
                <a:gd name="connsiteX0" fmla="*/ 0 w 757884"/>
                <a:gd name="connsiteY0" fmla="*/ 1268771 h 1583570"/>
                <a:gd name="connsiteX1" fmla="*/ 378942 w 757884"/>
                <a:gd name="connsiteY1" fmla="*/ 143 h 1583570"/>
                <a:gd name="connsiteX2" fmla="*/ 757884 w 757884"/>
                <a:gd name="connsiteY2" fmla="*/ 1186394 h 1583570"/>
                <a:gd name="connsiteX3" fmla="*/ 378942 w 757884"/>
                <a:gd name="connsiteY3" fmla="*/ 1581812 h 1583570"/>
                <a:gd name="connsiteX4" fmla="*/ 0 w 757884"/>
                <a:gd name="connsiteY4" fmla="*/ 1268771 h 1583570"/>
                <a:gd name="connsiteX0" fmla="*/ 211072 w 757884"/>
                <a:gd name="connsiteY0" fmla="*/ 277301 h 1583570"/>
                <a:gd name="connsiteX1" fmla="*/ 252261 w 757884"/>
                <a:gd name="connsiteY1" fmla="*/ 236112 h 1583570"/>
                <a:gd name="connsiteX2" fmla="*/ 293450 w 757884"/>
                <a:gd name="connsiteY2" fmla="*/ 277301 h 1583570"/>
                <a:gd name="connsiteX3" fmla="*/ 252261 w 757884"/>
                <a:gd name="connsiteY3" fmla="*/ 318490 h 1583570"/>
                <a:gd name="connsiteX4" fmla="*/ 211072 w 757884"/>
                <a:gd name="connsiteY4" fmla="*/ 277301 h 1583570"/>
                <a:gd name="connsiteX5" fmla="*/ 464432 w 757884"/>
                <a:gd name="connsiteY5" fmla="*/ 277301 h 1583570"/>
                <a:gd name="connsiteX6" fmla="*/ 505621 w 757884"/>
                <a:gd name="connsiteY6" fmla="*/ 236112 h 1583570"/>
                <a:gd name="connsiteX7" fmla="*/ 546810 w 757884"/>
                <a:gd name="connsiteY7" fmla="*/ 277301 h 1583570"/>
                <a:gd name="connsiteX8" fmla="*/ 505621 w 757884"/>
                <a:gd name="connsiteY8" fmla="*/ 318490 h 1583570"/>
                <a:gd name="connsiteX9" fmla="*/ 464432 w 757884"/>
                <a:gd name="connsiteY9" fmla="*/ 277301 h 1583570"/>
                <a:gd name="connsiteX0" fmla="*/ 164623 w 757884"/>
                <a:gd name="connsiteY0" fmla="*/ 568005 h 1583570"/>
                <a:gd name="connsiteX1" fmla="*/ 592760 w 757884"/>
                <a:gd name="connsiteY1" fmla="*/ 568005 h 1583570"/>
                <a:gd name="connsiteX0" fmla="*/ 32951 w 757884"/>
                <a:gd name="connsiteY0" fmla="*/ 1293485 h 1583570"/>
                <a:gd name="connsiteX1" fmla="*/ 378942 w 757884"/>
                <a:gd name="connsiteY1" fmla="*/ 143 h 1583570"/>
                <a:gd name="connsiteX2" fmla="*/ 757884 w 757884"/>
                <a:gd name="connsiteY2" fmla="*/ 1244058 h 1583570"/>
                <a:gd name="connsiteX3" fmla="*/ 354228 w 757884"/>
                <a:gd name="connsiteY3" fmla="*/ 1573574 h 1583570"/>
                <a:gd name="connsiteX4" fmla="*/ 32951 w 757884"/>
                <a:gd name="connsiteY4" fmla="*/ 1293485 h 1583570"/>
                <a:gd name="connsiteX0" fmla="*/ 0 w 757884"/>
                <a:gd name="connsiteY0" fmla="*/ 1268771 h 1583570"/>
                <a:gd name="connsiteX1" fmla="*/ 378942 w 757884"/>
                <a:gd name="connsiteY1" fmla="*/ 143 h 1583570"/>
                <a:gd name="connsiteX2" fmla="*/ 757884 w 757884"/>
                <a:gd name="connsiteY2" fmla="*/ 1186394 h 1583570"/>
                <a:gd name="connsiteX3" fmla="*/ 378942 w 757884"/>
                <a:gd name="connsiteY3" fmla="*/ 1581812 h 1583570"/>
                <a:gd name="connsiteX4" fmla="*/ 0 w 757884"/>
                <a:gd name="connsiteY4" fmla="*/ 1268771 h 1583570"/>
                <a:gd name="connsiteX0" fmla="*/ 211072 w 757884"/>
                <a:gd name="connsiteY0" fmla="*/ 277301 h 1583570"/>
                <a:gd name="connsiteX1" fmla="*/ 252261 w 757884"/>
                <a:gd name="connsiteY1" fmla="*/ 236112 h 1583570"/>
                <a:gd name="connsiteX2" fmla="*/ 293450 w 757884"/>
                <a:gd name="connsiteY2" fmla="*/ 277301 h 1583570"/>
                <a:gd name="connsiteX3" fmla="*/ 252261 w 757884"/>
                <a:gd name="connsiteY3" fmla="*/ 318490 h 1583570"/>
                <a:gd name="connsiteX4" fmla="*/ 211072 w 757884"/>
                <a:gd name="connsiteY4" fmla="*/ 277301 h 1583570"/>
                <a:gd name="connsiteX5" fmla="*/ 464432 w 757884"/>
                <a:gd name="connsiteY5" fmla="*/ 277301 h 1583570"/>
                <a:gd name="connsiteX6" fmla="*/ 505621 w 757884"/>
                <a:gd name="connsiteY6" fmla="*/ 236112 h 1583570"/>
                <a:gd name="connsiteX7" fmla="*/ 546810 w 757884"/>
                <a:gd name="connsiteY7" fmla="*/ 277301 h 1583570"/>
                <a:gd name="connsiteX8" fmla="*/ 505621 w 757884"/>
                <a:gd name="connsiteY8" fmla="*/ 318490 h 1583570"/>
                <a:gd name="connsiteX9" fmla="*/ 464432 w 757884"/>
                <a:gd name="connsiteY9" fmla="*/ 277301 h 1583570"/>
                <a:gd name="connsiteX0" fmla="*/ 164623 w 757884"/>
                <a:gd name="connsiteY0" fmla="*/ 568005 h 1583570"/>
                <a:gd name="connsiteX1" fmla="*/ 592760 w 757884"/>
                <a:gd name="connsiteY1" fmla="*/ 568005 h 1583570"/>
                <a:gd name="connsiteX0" fmla="*/ 32951 w 757884"/>
                <a:gd name="connsiteY0" fmla="*/ 1293485 h 1583570"/>
                <a:gd name="connsiteX1" fmla="*/ 461320 w 757884"/>
                <a:gd name="connsiteY1" fmla="*/ 947494 h 1583570"/>
                <a:gd name="connsiteX2" fmla="*/ 757884 w 757884"/>
                <a:gd name="connsiteY2" fmla="*/ 1244058 h 1583570"/>
                <a:gd name="connsiteX3" fmla="*/ 354228 w 757884"/>
                <a:gd name="connsiteY3" fmla="*/ 1573574 h 1583570"/>
                <a:gd name="connsiteX4" fmla="*/ 32951 w 757884"/>
                <a:gd name="connsiteY4" fmla="*/ 1293485 h 1583570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331893 h 1346307"/>
                <a:gd name="connsiteX1" fmla="*/ 593017 w 758141"/>
                <a:gd name="connsiteY1" fmla="*/ 331893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593017 w 758141"/>
                <a:gd name="connsiteY1" fmla="*/ 331893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78330 h 1391978"/>
                <a:gd name="connsiteX1" fmla="*/ 436864 w 758141"/>
                <a:gd name="connsiteY1" fmla="*/ 765291 h 1391978"/>
                <a:gd name="connsiteX2" fmla="*/ 758141 w 758141"/>
                <a:gd name="connsiteY2" fmla="*/ 995953 h 1391978"/>
                <a:gd name="connsiteX3" fmla="*/ 379199 w 758141"/>
                <a:gd name="connsiteY3" fmla="*/ 1391371 h 1391978"/>
                <a:gd name="connsiteX4" fmla="*/ 257 w 758141"/>
                <a:gd name="connsiteY4" fmla="*/ 1078330 h 1391978"/>
                <a:gd name="connsiteX0" fmla="*/ 211329 w 758141"/>
                <a:gd name="connsiteY0" fmla="*/ 86860 h 1391978"/>
                <a:gd name="connsiteX1" fmla="*/ 252518 w 758141"/>
                <a:gd name="connsiteY1" fmla="*/ 45671 h 1391978"/>
                <a:gd name="connsiteX2" fmla="*/ 293707 w 758141"/>
                <a:gd name="connsiteY2" fmla="*/ 86860 h 1391978"/>
                <a:gd name="connsiteX3" fmla="*/ 285470 w 758141"/>
                <a:gd name="connsiteY3" fmla="*/ 1050687 h 1391978"/>
                <a:gd name="connsiteX4" fmla="*/ 211329 w 758141"/>
                <a:gd name="connsiteY4" fmla="*/ 86860 h 1391978"/>
                <a:gd name="connsiteX5" fmla="*/ 464689 w 758141"/>
                <a:gd name="connsiteY5" fmla="*/ 86860 h 1391978"/>
                <a:gd name="connsiteX6" fmla="*/ 505878 w 758141"/>
                <a:gd name="connsiteY6" fmla="*/ 45671 h 1391978"/>
                <a:gd name="connsiteX7" fmla="*/ 547067 w 758141"/>
                <a:gd name="connsiteY7" fmla="*/ 86860 h 1391978"/>
                <a:gd name="connsiteX8" fmla="*/ 505878 w 758141"/>
                <a:gd name="connsiteY8" fmla="*/ 128049 h 1391978"/>
                <a:gd name="connsiteX9" fmla="*/ 464689 w 758141"/>
                <a:gd name="connsiteY9" fmla="*/ 86860 h 1391978"/>
                <a:gd name="connsiteX0" fmla="*/ 164880 w 758141"/>
                <a:gd name="connsiteY0" fmla="*/ 1143683 h 1391978"/>
                <a:gd name="connsiteX1" fmla="*/ 601255 w 758141"/>
                <a:gd name="connsiteY1" fmla="*/ 1118969 h 1391978"/>
                <a:gd name="connsiteX0" fmla="*/ 33208 w 758141"/>
                <a:gd name="connsiteY0" fmla="*/ 1103044 h 1391978"/>
                <a:gd name="connsiteX1" fmla="*/ 461577 w 758141"/>
                <a:gd name="connsiteY1" fmla="*/ 757053 h 1391978"/>
                <a:gd name="connsiteX2" fmla="*/ 758141 w 758141"/>
                <a:gd name="connsiteY2" fmla="*/ 1053617 h 1391978"/>
                <a:gd name="connsiteX3" fmla="*/ 354485 w 758141"/>
                <a:gd name="connsiteY3" fmla="*/ 1383133 h 1391978"/>
                <a:gd name="connsiteX4" fmla="*/ 33208 w 758141"/>
                <a:gd name="connsiteY4" fmla="*/ 1103044 h 1391978"/>
                <a:gd name="connsiteX0" fmla="*/ 257 w 758141"/>
                <a:gd name="connsiteY0" fmla="*/ 1086794 h 1400442"/>
                <a:gd name="connsiteX1" fmla="*/ 436864 w 758141"/>
                <a:gd name="connsiteY1" fmla="*/ 773755 h 1400442"/>
                <a:gd name="connsiteX2" fmla="*/ 758141 w 758141"/>
                <a:gd name="connsiteY2" fmla="*/ 1004417 h 1400442"/>
                <a:gd name="connsiteX3" fmla="*/ 379199 w 758141"/>
                <a:gd name="connsiteY3" fmla="*/ 1399835 h 1400442"/>
                <a:gd name="connsiteX4" fmla="*/ 257 w 758141"/>
                <a:gd name="connsiteY4" fmla="*/ 1086794 h 1400442"/>
                <a:gd name="connsiteX0" fmla="*/ 211329 w 758141"/>
                <a:gd name="connsiteY0" fmla="*/ 95324 h 1400442"/>
                <a:gd name="connsiteX1" fmla="*/ 252518 w 758141"/>
                <a:gd name="connsiteY1" fmla="*/ 54135 h 1400442"/>
                <a:gd name="connsiteX2" fmla="*/ 318420 w 758141"/>
                <a:gd name="connsiteY2" fmla="*/ 894394 h 1400442"/>
                <a:gd name="connsiteX3" fmla="*/ 285470 w 758141"/>
                <a:gd name="connsiteY3" fmla="*/ 1059151 h 1400442"/>
                <a:gd name="connsiteX4" fmla="*/ 211329 w 758141"/>
                <a:gd name="connsiteY4" fmla="*/ 95324 h 1400442"/>
                <a:gd name="connsiteX5" fmla="*/ 464689 w 758141"/>
                <a:gd name="connsiteY5" fmla="*/ 95324 h 1400442"/>
                <a:gd name="connsiteX6" fmla="*/ 505878 w 758141"/>
                <a:gd name="connsiteY6" fmla="*/ 54135 h 1400442"/>
                <a:gd name="connsiteX7" fmla="*/ 547067 w 758141"/>
                <a:gd name="connsiteY7" fmla="*/ 95324 h 1400442"/>
                <a:gd name="connsiteX8" fmla="*/ 505878 w 758141"/>
                <a:gd name="connsiteY8" fmla="*/ 136513 h 1400442"/>
                <a:gd name="connsiteX9" fmla="*/ 464689 w 758141"/>
                <a:gd name="connsiteY9" fmla="*/ 95324 h 1400442"/>
                <a:gd name="connsiteX0" fmla="*/ 164880 w 758141"/>
                <a:gd name="connsiteY0" fmla="*/ 1152147 h 1400442"/>
                <a:gd name="connsiteX1" fmla="*/ 601255 w 758141"/>
                <a:gd name="connsiteY1" fmla="*/ 1127433 h 1400442"/>
                <a:gd name="connsiteX0" fmla="*/ 33208 w 758141"/>
                <a:gd name="connsiteY0" fmla="*/ 1111508 h 1400442"/>
                <a:gd name="connsiteX1" fmla="*/ 461577 w 758141"/>
                <a:gd name="connsiteY1" fmla="*/ 765517 h 1400442"/>
                <a:gd name="connsiteX2" fmla="*/ 758141 w 758141"/>
                <a:gd name="connsiteY2" fmla="*/ 1062081 h 1400442"/>
                <a:gd name="connsiteX3" fmla="*/ 354485 w 758141"/>
                <a:gd name="connsiteY3" fmla="*/ 1391597 h 1400442"/>
                <a:gd name="connsiteX4" fmla="*/ 33208 w 758141"/>
                <a:gd name="connsiteY4" fmla="*/ 1111508 h 1400442"/>
                <a:gd name="connsiteX0" fmla="*/ 257 w 758141"/>
                <a:gd name="connsiteY0" fmla="*/ 1086794 h 1400442"/>
                <a:gd name="connsiteX1" fmla="*/ 436864 w 758141"/>
                <a:gd name="connsiteY1" fmla="*/ 773755 h 1400442"/>
                <a:gd name="connsiteX2" fmla="*/ 758141 w 758141"/>
                <a:gd name="connsiteY2" fmla="*/ 1004417 h 1400442"/>
                <a:gd name="connsiteX3" fmla="*/ 379199 w 758141"/>
                <a:gd name="connsiteY3" fmla="*/ 1399835 h 1400442"/>
                <a:gd name="connsiteX4" fmla="*/ 257 w 758141"/>
                <a:gd name="connsiteY4" fmla="*/ 1086794 h 1400442"/>
                <a:gd name="connsiteX0" fmla="*/ 211329 w 758141"/>
                <a:gd name="connsiteY0" fmla="*/ 95324 h 1400442"/>
                <a:gd name="connsiteX1" fmla="*/ 252518 w 758141"/>
                <a:gd name="connsiteY1" fmla="*/ 54135 h 1400442"/>
                <a:gd name="connsiteX2" fmla="*/ 318420 w 758141"/>
                <a:gd name="connsiteY2" fmla="*/ 894394 h 1400442"/>
                <a:gd name="connsiteX3" fmla="*/ 285470 w 758141"/>
                <a:gd name="connsiteY3" fmla="*/ 1059151 h 1400442"/>
                <a:gd name="connsiteX4" fmla="*/ 219567 w 758141"/>
                <a:gd name="connsiteY4" fmla="*/ 985010 h 1400442"/>
                <a:gd name="connsiteX5" fmla="*/ 464689 w 758141"/>
                <a:gd name="connsiteY5" fmla="*/ 95324 h 1400442"/>
                <a:gd name="connsiteX6" fmla="*/ 505878 w 758141"/>
                <a:gd name="connsiteY6" fmla="*/ 54135 h 1400442"/>
                <a:gd name="connsiteX7" fmla="*/ 547067 w 758141"/>
                <a:gd name="connsiteY7" fmla="*/ 95324 h 1400442"/>
                <a:gd name="connsiteX8" fmla="*/ 505878 w 758141"/>
                <a:gd name="connsiteY8" fmla="*/ 136513 h 1400442"/>
                <a:gd name="connsiteX9" fmla="*/ 464689 w 758141"/>
                <a:gd name="connsiteY9" fmla="*/ 95324 h 1400442"/>
                <a:gd name="connsiteX0" fmla="*/ 164880 w 758141"/>
                <a:gd name="connsiteY0" fmla="*/ 1152147 h 1400442"/>
                <a:gd name="connsiteX1" fmla="*/ 601255 w 758141"/>
                <a:gd name="connsiteY1" fmla="*/ 1127433 h 1400442"/>
                <a:gd name="connsiteX0" fmla="*/ 33208 w 758141"/>
                <a:gd name="connsiteY0" fmla="*/ 1111508 h 1400442"/>
                <a:gd name="connsiteX1" fmla="*/ 461577 w 758141"/>
                <a:gd name="connsiteY1" fmla="*/ 765517 h 1400442"/>
                <a:gd name="connsiteX2" fmla="*/ 758141 w 758141"/>
                <a:gd name="connsiteY2" fmla="*/ 1062081 h 1400442"/>
                <a:gd name="connsiteX3" fmla="*/ 354485 w 758141"/>
                <a:gd name="connsiteY3" fmla="*/ 1391597 h 1400442"/>
                <a:gd name="connsiteX4" fmla="*/ 33208 w 758141"/>
                <a:gd name="connsiteY4" fmla="*/ 1111508 h 1400442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77231 w 758141"/>
                <a:gd name="connsiteY1" fmla="*/ 856735 h 1346307"/>
                <a:gd name="connsiteX2" fmla="*/ 318420 w 758141"/>
                <a:gd name="connsiteY2" fmla="*/ 840259 h 1346307"/>
                <a:gd name="connsiteX3" fmla="*/ 285470 w 758141"/>
                <a:gd name="connsiteY3" fmla="*/ 1005016 h 1346307"/>
                <a:gd name="connsiteX4" fmla="*/ 219567 w 758141"/>
                <a:gd name="connsiteY4" fmla="*/ 930875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52518 w 758141"/>
                <a:gd name="connsiteY0" fmla="*/ 889686 h 1346307"/>
                <a:gd name="connsiteX1" fmla="*/ 277231 w 758141"/>
                <a:gd name="connsiteY1" fmla="*/ 856735 h 1346307"/>
                <a:gd name="connsiteX2" fmla="*/ 318420 w 758141"/>
                <a:gd name="connsiteY2" fmla="*/ 840259 h 1346307"/>
                <a:gd name="connsiteX3" fmla="*/ 285470 w 758141"/>
                <a:gd name="connsiteY3" fmla="*/ 1005016 h 1346307"/>
                <a:gd name="connsiteX4" fmla="*/ 219567 w 758141"/>
                <a:gd name="connsiteY4" fmla="*/ 930875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75365 h 1389013"/>
                <a:gd name="connsiteX1" fmla="*/ 436864 w 758141"/>
                <a:gd name="connsiteY1" fmla="*/ 762326 h 1389013"/>
                <a:gd name="connsiteX2" fmla="*/ 758141 w 758141"/>
                <a:gd name="connsiteY2" fmla="*/ 992988 h 1389013"/>
                <a:gd name="connsiteX3" fmla="*/ 379199 w 758141"/>
                <a:gd name="connsiteY3" fmla="*/ 1388406 h 1389013"/>
                <a:gd name="connsiteX4" fmla="*/ 257 w 758141"/>
                <a:gd name="connsiteY4" fmla="*/ 1075365 h 1389013"/>
                <a:gd name="connsiteX0" fmla="*/ 252518 w 758141"/>
                <a:gd name="connsiteY0" fmla="*/ 932392 h 1389013"/>
                <a:gd name="connsiteX1" fmla="*/ 277231 w 758141"/>
                <a:gd name="connsiteY1" fmla="*/ 899441 h 1389013"/>
                <a:gd name="connsiteX2" fmla="*/ 318420 w 758141"/>
                <a:gd name="connsiteY2" fmla="*/ 882965 h 1389013"/>
                <a:gd name="connsiteX3" fmla="*/ 285470 w 758141"/>
                <a:gd name="connsiteY3" fmla="*/ 1047722 h 1389013"/>
                <a:gd name="connsiteX4" fmla="*/ 219567 w 758141"/>
                <a:gd name="connsiteY4" fmla="*/ 973581 h 1389013"/>
                <a:gd name="connsiteX5" fmla="*/ 464689 w 758141"/>
                <a:gd name="connsiteY5" fmla="*/ 83895 h 1389013"/>
                <a:gd name="connsiteX6" fmla="*/ 505878 w 758141"/>
                <a:gd name="connsiteY6" fmla="*/ 42706 h 1389013"/>
                <a:gd name="connsiteX7" fmla="*/ 547067 w 758141"/>
                <a:gd name="connsiteY7" fmla="*/ 83895 h 1389013"/>
                <a:gd name="connsiteX8" fmla="*/ 497640 w 758141"/>
                <a:gd name="connsiteY8" fmla="*/ 1006532 h 1389013"/>
                <a:gd name="connsiteX9" fmla="*/ 464689 w 758141"/>
                <a:gd name="connsiteY9" fmla="*/ 83895 h 1389013"/>
                <a:gd name="connsiteX0" fmla="*/ 164880 w 758141"/>
                <a:gd name="connsiteY0" fmla="*/ 1140718 h 1389013"/>
                <a:gd name="connsiteX1" fmla="*/ 601255 w 758141"/>
                <a:gd name="connsiteY1" fmla="*/ 1116004 h 1389013"/>
                <a:gd name="connsiteX0" fmla="*/ 33208 w 758141"/>
                <a:gd name="connsiteY0" fmla="*/ 1100079 h 1389013"/>
                <a:gd name="connsiteX1" fmla="*/ 461577 w 758141"/>
                <a:gd name="connsiteY1" fmla="*/ 754088 h 1389013"/>
                <a:gd name="connsiteX2" fmla="*/ 758141 w 758141"/>
                <a:gd name="connsiteY2" fmla="*/ 1050652 h 1389013"/>
                <a:gd name="connsiteX3" fmla="*/ 354485 w 758141"/>
                <a:gd name="connsiteY3" fmla="*/ 1380168 h 1389013"/>
                <a:gd name="connsiteX4" fmla="*/ 33208 w 758141"/>
                <a:gd name="connsiteY4" fmla="*/ 1100079 h 1389013"/>
                <a:gd name="connsiteX0" fmla="*/ 257 w 758141"/>
                <a:gd name="connsiteY0" fmla="*/ 1088004 h 1401652"/>
                <a:gd name="connsiteX1" fmla="*/ 436864 w 758141"/>
                <a:gd name="connsiteY1" fmla="*/ 774965 h 1401652"/>
                <a:gd name="connsiteX2" fmla="*/ 758141 w 758141"/>
                <a:gd name="connsiteY2" fmla="*/ 1005627 h 1401652"/>
                <a:gd name="connsiteX3" fmla="*/ 379199 w 758141"/>
                <a:gd name="connsiteY3" fmla="*/ 1401045 h 1401652"/>
                <a:gd name="connsiteX4" fmla="*/ 257 w 758141"/>
                <a:gd name="connsiteY4" fmla="*/ 1088004 h 1401652"/>
                <a:gd name="connsiteX0" fmla="*/ 252518 w 758141"/>
                <a:gd name="connsiteY0" fmla="*/ 945031 h 1401652"/>
                <a:gd name="connsiteX1" fmla="*/ 277231 w 758141"/>
                <a:gd name="connsiteY1" fmla="*/ 912080 h 1401652"/>
                <a:gd name="connsiteX2" fmla="*/ 318420 w 758141"/>
                <a:gd name="connsiteY2" fmla="*/ 895604 h 1401652"/>
                <a:gd name="connsiteX3" fmla="*/ 285470 w 758141"/>
                <a:gd name="connsiteY3" fmla="*/ 1060361 h 1401652"/>
                <a:gd name="connsiteX4" fmla="*/ 219567 w 758141"/>
                <a:gd name="connsiteY4" fmla="*/ 986220 h 1401652"/>
                <a:gd name="connsiteX5" fmla="*/ 464689 w 758141"/>
                <a:gd name="connsiteY5" fmla="*/ 96534 h 1401652"/>
                <a:gd name="connsiteX6" fmla="*/ 505878 w 758141"/>
                <a:gd name="connsiteY6" fmla="*/ 55345 h 1401652"/>
                <a:gd name="connsiteX7" fmla="*/ 571781 w 758141"/>
                <a:gd name="connsiteY7" fmla="*/ 912080 h 1401652"/>
                <a:gd name="connsiteX8" fmla="*/ 497640 w 758141"/>
                <a:gd name="connsiteY8" fmla="*/ 1019171 h 1401652"/>
                <a:gd name="connsiteX9" fmla="*/ 464689 w 758141"/>
                <a:gd name="connsiteY9" fmla="*/ 96534 h 1401652"/>
                <a:gd name="connsiteX0" fmla="*/ 164880 w 758141"/>
                <a:gd name="connsiteY0" fmla="*/ 1153357 h 1401652"/>
                <a:gd name="connsiteX1" fmla="*/ 601255 w 758141"/>
                <a:gd name="connsiteY1" fmla="*/ 1128643 h 1401652"/>
                <a:gd name="connsiteX0" fmla="*/ 33208 w 758141"/>
                <a:gd name="connsiteY0" fmla="*/ 1112718 h 1401652"/>
                <a:gd name="connsiteX1" fmla="*/ 461577 w 758141"/>
                <a:gd name="connsiteY1" fmla="*/ 766727 h 1401652"/>
                <a:gd name="connsiteX2" fmla="*/ 758141 w 758141"/>
                <a:gd name="connsiteY2" fmla="*/ 1063291 h 1401652"/>
                <a:gd name="connsiteX3" fmla="*/ 354485 w 758141"/>
                <a:gd name="connsiteY3" fmla="*/ 1392807 h 1401652"/>
                <a:gd name="connsiteX4" fmla="*/ 33208 w 758141"/>
                <a:gd name="connsiteY4" fmla="*/ 1112718 h 1401652"/>
                <a:gd name="connsiteX0" fmla="*/ 257 w 758141"/>
                <a:gd name="connsiteY0" fmla="*/ 1088004 h 1401652"/>
                <a:gd name="connsiteX1" fmla="*/ 436864 w 758141"/>
                <a:gd name="connsiteY1" fmla="*/ 774965 h 1401652"/>
                <a:gd name="connsiteX2" fmla="*/ 758141 w 758141"/>
                <a:gd name="connsiteY2" fmla="*/ 1005627 h 1401652"/>
                <a:gd name="connsiteX3" fmla="*/ 379199 w 758141"/>
                <a:gd name="connsiteY3" fmla="*/ 1401045 h 1401652"/>
                <a:gd name="connsiteX4" fmla="*/ 257 w 758141"/>
                <a:gd name="connsiteY4" fmla="*/ 1088004 h 1401652"/>
                <a:gd name="connsiteX0" fmla="*/ 252518 w 758141"/>
                <a:gd name="connsiteY0" fmla="*/ 945031 h 1401652"/>
                <a:gd name="connsiteX1" fmla="*/ 277231 w 758141"/>
                <a:gd name="connsiteY1" fmla="*/ 912080 h 1401652"/>
                <a:gd name="connsiteX2" fmla="*/ 318420 w 758141"/>
                <a:gd name="connsiteY2" fmla="*/ 895604 h 1401652"/>
                <a:gd name="connsiteX3" fmla="*/ 285470 w 758141"/>
                <a:gd name="connsiteY3" fmla="*/ 1060361 h 1401652"/>
                <a:gd name="connsiteX4" fmla="*/ 219567 w 758141"/>
                <a:gd name="connsiteY4" fmla="*/ 986220 h 1401652"/>
                <a:gd name="connsiteX5" fmla="*/ 464689 w 758141"/>
                <a:gd name="connsiteY5" fmla="*/ 96534 h 1401652"/>
                <a:gd name="connsiteX6" fmla="*/ 505878 w 758141"/>
                <a:gd name="connsiteY6" fmla="*/ 55345 h 1401652"/>
                <a:gd name="connsiteX7" fmla="*/ 571781 w 758141"/>
                <a:gd name="connsiteY7" fmla="*/ 912080 h 1401652"/>
                <a:gd name="connsiteX8" fmla="*/ 497640 w 758141"/>
                <a:gd name="connsiteY8" fmla="*/ 1019171 h 1401652"/>
                <a:gd name="connsiteX9" fmla="*/ 497641 w 758141"/>
                <a:gd name="connsiteY9" fmla="*/ 862653 h 1401652"/>
                <a:gd name="connsiteX0" fmla="*/ 164880 w 758141"/>
                <a:gd name="connsiteY0" fmla="*/ 1153357 h 1401652"/>
                <a:gd name="connsiteX1" fmla="*/ 601255 w 758141"/>
                <a:gd name="connsiteY1" fmla="*/ 1128643 h 1401652"/>
                <a:gd name="connsiteX0" fmla="*/ 33208 w 758141"/>
                <a:gd name="connsiteY0" fmla="*/ 1112718 h 1401652"/>
                <a:gd name="connsiteX1" fmla="*/ 461577 w 758141"/>
                <a:gd name="connsiteY1" fmla="*/ 766727 h 1401652"/>
                <a:gd name="connsiteX2" fmla="*/ 758141 w 758141"/>
                <a:gd name="connsiteY2" fmla="*/ 1063291 h 1401652"/>
                <a:gd name="connsiteX3" fmla="*/ 354485 w 758141"/>
                <a:gd name="connsiteY3" fmla="*/ 1392807 h 1401652"/>
                <a:gd name="connsiteX4" fmla="*/ 33208 w 758141"/>
                <a:gd name="connsiteY4" fmla="*/ 1112718 h 1401652"/>
                <a:gd name="connsiteX0" fmla="*/ 257 w 758141"/>
                <a:gd name="connsiteY0" fmla="*/ 992073 h 1305721"/>
                <a:gd name="connsiteX1" fmla="*/ 436864 w 758141"/>
                <a:gd name="connsiteY1" fmla="*/ 679034 h 1305721"/>
                <a:gd name="connsiteX2" fmla="*/ 758141 w 758141"/>
                <a:gd name="connsiteY2" fmla="*/ 909696 h 1305721"/>
                <a:gd name="connsiteX3" fmla="*/ 379199 w 758141"/>
                <a:gd name="connsiteY3" fmla="*/ 1305114 h 1305721"/>
                <a:gd name="connsiteX4" fmla="*/ 257 w 758141"/>
                <a:gd name="connsiteY4" fmla="*/ 992073 h 1305721"/>
                <a:gd name="connsiteX0" fmla="*/ 252518 w 758141"/>
                <a:gd name="connsiteY0" fmla="*/ 849100 h 1305721"/>
                <a:gd name="connsiteX1" fmla="*/ 277231 w 758141"/>
                <a:gd name="connsiteY1" fmla="*/ 816149 h 1305721"/>
                <a:gd name="connsiteX2" fmla="*/ 318420 w 758141"/>
                <a:gd name="connsiteY2" fmla="*/ 799673 h 1305721"/>
                <a:gd name="connsiteX3" fmla="*/ 285470 w 758141"/>
                <a:gd name="connsiteY3" fmla="*/ 964430 h 1305721"/>
                <a:gd name="connsiteX4" fmla="*/ 219567 w 758141"/>
                <a:gd name="connsiteY4" fmla="*/ 890289 h 1305721"/>
                <a:gd name="connsiteX5" fmla="*/ 464689 w 758141"/>
                <a:gd name="connsiteY5" fmla="*/ 603 h 1305721"/>
                <a:gd name="connsiteX6" fmla="*/ 538830 w 758141"/>
                <a:gd name="connsiteY6" fmla="*/ 742009 h 1305721"/>
                <a:gd name="connsiteX7" fmla="*/ 571781 w 758141"/>
                <a:gd name="connsiteY7" fmla="*/ 816149 h 1305721"/>
                <a:gd name="connsiteX8" fmla="*/ 497640 w 758141"/>
                <a:gd name="connsiteY8" fmla="*/ 923240 h 1305721"/>
                <a:gd name="connsiteX9" fmla="*/ 497641 w 758141"/>
                <a:gd name="connsiteY9" fmla="*/ 766722 h 1305721"/>
                <a:gd name="connsiteX0" fmla="*/ 164880 w 758141"/>
                <a:gd name="connsiteY0" fmla="*/ 1057426 h 1305721"/>
                <a:gd name="connsiteX1" fmla="*/ 601255 w 758141"/>
                <a:gd name="connsiteY1" fmla="*/ 1032712 h 1305721"/>
                <a:gd name="connsiteX0" fmla="*/ 33208 w 758141"/>
                <a:gd name="connsiteY0" fmla="*/ 1016787 h 1305721"/>
                <a:gd name="connsiteX1" fmla="*/ 461577 w 758141"/>
                <a:gd name="connsiteY1" fmla="*/ 670796 h 1305721"/>
                <a:gd name="connsiteX2" fmla="*/ 758141 w 758141"/>
                <a:gd name="connsiteY2" fmla="*/ 967360 h 1305721"/>
                <a:gd name="connsiteX3" fmla="*/ 354485 w 758141"/>
                <a:gd name="connsiteY3" fmla="*/ 1296876 h 1305721"/>
                <a:gd name="connsiteX4" fmla="*/ 33208 w 758141"/>
                <a:gd name="connsiteY4" fmla="*/ 1016787 h 1305721"/>
                <a:gd name="connsiteX0" fmla="*/ 257 w 758141"/>
                <a:gd name="connsiteY0" fmla="*/ 321812 h 635460"/>
                <a:gd name="connsiteX1" fmla="*/ 436864 w 758141"/>
                <a:gd name="connsiteY1" fmla="*/ 8773 h 635460"/>
                <a:gd name="connsiteX2" fmla="*/ 758141 w 758141"/>
                <a:gd name="connsiteY2" fmla="*/ 239435 h 635460"/>
                <a:gd name="connsiteX3" fmla="*/ 379199 w 758141"/>
                <a:gd name="connsiteY3" fmla="*/ 634853 h 635460"/>
                <a:gd name="connsiteX4" fmla="*/ 257 w 758141"/>
                <a:gd name="connsiteY4" fmla="*/ 321812 h 635460"/>
                <a:gd name="connsiteX0" fmla="*/ 252518 w 758141"/>
                <a:gd name="connsiteY0" fmla="*/ 178839 h 635460"/>
                <a:gd name="connsiteX1" fmla="*/ 277231 w 758141"/>
                <a:gd name="connsiteY1" fmla="*/ 145888 h 635460"/>
                <a:gd name="connsiteX2" fmla="*/ 318420 w 758141"/>
                <a:gd name="connsiteY2" fmla="*/ 129412 h 635460"/>
                <a:gd name="connsiteX3" fmla="*/ 285470 w 758141"/>
                <a:gd name="connsiteY3" fmla="*/ 294169 h 635460"/>
                <a:gd name="connsiteX4" fmla="*/ 219567 w 758141"/>
                <a:gd name="connsiteY4" fmla="*/ 220028 h 635460"/>
                <a:gd name="connsiteX5" fmla="*/ 456451 w 758141"/>
                <a:gd name="connsiteY5" fmla="*/ 195315 h 635460"/>
                <a:gd name="connsiteX6" fmla="*/ 538830 w 758141"/>
                <a:gd name="connsiteY6" fmla="*/ 71748 h 635460"/>
                <a:gd name="connsiteX7" fmla="*/ 571781 w 758141"/>
                <a:gd name="connsiteY7" fmla="*/ 145888 h 635460"/>
                <a:gd name="connsiteX8" fmla="*/ 497640 w 758141"/>
                <a:gd name="connsiteY8" fmla="*/ 252979 h 635460"/>
                <a:gd name="connsiteX9" fmla="*/ 497641 w 758141"/>
                <a:gd name="connsiteY9" fmla="*/ 96461 h 635460"/>
                <a:gd name="connsiteX0" fmla="*/ 164880 w 758141"/>
                <a:gd name="connsiteY0" fmla="*/ 387165 h 635460"/>
                <a:gd name="connsiteX1" fmla="*/ 601255 w 758141"/>
                <a:gd name="connsiteY1" fmla="*/ 362451 h 635460"/>
                <a:gd name="connsiteX0" fmla="*/ 33208 w 758141"/>
                <a:gd name="connsiteY0" fmla="*/ 346526 h 635460"/>
                <a:gd name="connsiteX1" fmla="*/ 461577 w 758141"/>
                <a:gd name="connsiteY1" fmla="*/ 535 h 635460"/>
                <a:gd name="connsiteX2" fmla="*/ 758141 w 758141"/>
                <a:gd name="connsiteY2" fmla="*/ 297099 h 635460"/>
                <a:gd name="connsiteX3" fmla="*/ 354485 w 758141"/>
                <a:gd name="connsiteY3" fmla="*/ 626615 h 635460"/>
                <a:gd name="connsiteX4" fmla="*/ 33208 w 758141"/>
                <a:gd name="connsiteY4" fmla="*/ 346526 h 63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1" h="635460" stroke="0" extrusionOk="0">
                  <a:moveTo>
                    <a:pt x="257" y="321812"/>
                  </a:moveTo>
                  <a:cubicBezTo>
                    <a:pt x="9868" y="217465"/>
                    <a:pt x="310550" y="22502"/>
                    <a:pt x="436864" y="8773"/>
                  </a:cubicBezTo>
                  <a:cubicBezTo>
                    <a:pt x="563178" y="-4956"/>
                    <a:pt x="758141" y="21052"/>
                    <a:pt x="758141" y="239435"/>
                  </a:cubicBezTo>
                  <a:cubicBezTo>
                    <a:pt x="758141" y="457818"/>
                    <a:pt x="505513" y="621124"/>
                    <a:pt x="379199" y="634853"/>
                  </a:cubicBezTo>
                  <a:cubicBezTo>
                    <a:pt x="252885" y="648582"/>
                    <a:pt x="-9354" y="426159"/>
                    <a:pt x="257" y="321812"/>
                  </a:cubicBezTo>
                  <a:close/>
                </a:path>
                <a:path w="758141" h="635460" fill="darkenLess" extrusionOk="0">
                  <a:moveTo>
                    <a:pt x="252518" y="178839"/>
                  </a:moveTo>
                  <a:cubicBezTo>
                    <a:pt x="252518" y="156091"/>
                    <a:pt x="266247" y="154126"/>
                    <a:pt x="277231" y="145888"/>
                  </a:cubicBezTo>
                  <a:cubicBezTo>
                    <a:pt x="288215" y="137650"/>
                    <a:pt x="317047" y="104699"/>
                    <a:pt x="318420" y="129412"/>
                  </a:cubicBezTo>
                  <a:cubicBezTo>
                    <a:pt x="319793" y="154125"/>
                    <a:pt x="301945" y="279066"/>
                    <a:pt x="285470" y="294169"/>
                  </a:cubicBezTo>
                  <a:cubicBezTo>
                    <a:pt x="268995" y="309272"/>
                    <a:pt x="219567" y="242776"/>
                    <a:pt x="219567" y="220028"/>
                  </a:cubicBezTo>
                  <a:moveTo>
                    <a:pt x="456451" y="195315"/>
                  </a:moveTo>
                  <a:cubicBezTo>
                    <a:pt x="456451" y="172567"/>
                    <a:pt x="519608" y="79986"/>
                    <a:pt x="538830" y="71748"/>
                  </a:cubicBezTo>
                  <a:cubicBezTo>
                    <a:pt x="558052" y="63510"/>
                    <a:pt x="578646" y="115683"/>
                    <a:pt x="571781" y="145888"/>
                  </a:cubicBezTo>
                  <a:cubicBezTo>
                    <a:pt x="564916" y="176093"/>
                    <a:pt x="520388" y="252979"/>
                    <a:pt x="497640" y="252979"/>
                  </a:cubicBezTo>
                  <a:cubicBezTo>
                    <a:pt x="474892" y="252979"/>
                    <a:pt x="497641" y="119209"/>
                    <a:pt x="497641" y="96461"/>
                  </a:cubicBezTo>
                </a:path>
                <a:path w="758141" h="635460" fill="none" extrusionOk="0">
                  <a:moveTo>
                    <a:pt x="164880" y="387165"/>
                  </a:moveTo>
                  <a:cubicBezTo>
                    <a:pt x="307759" y="485292"/>
                    <a:pt x="458710" y="460578"/>
                    <a:pt x="601255" y="362451"/>
                  </a:cubicBezTo>
                </a:path>
                <a:path w="758141" h="635460" fill="none">
                  <a:moveTo>
                    <a:pt x="33208" y="346526"/>
                  </a:moveTo>
                  <a:cubicBezTo>
                    <a:pt x="51057" y="242179"/>
                    <a:pt x="340755" y="8773"/>
                    <a:pt x="461577" y="535"/>
                  </a:cubicBezTo>
                  <a:cubicBezTo>
                    <a:pt x="582399" y="-7703"/>
                    <a:pt x="758141" y="78716"/>
                    <a:pt x="758141" y="297099"/>
                  </a:cubicBezTo>
                  <a:cubicBezTo>
                    <a:pt x="758141" y="515482"/>
                    <a:pt x="475307" y="618377"/>
                    <a:pt x="354485" y="626615"/>
                  </a:cubicBezTo>
                  <a:cubicBezTo>
                    <a:pt x="233663" y="634853"/>
                    <a:pt x="15359" y="450873"/>
                    <a:pt x="33208" y="346526"/>
                  </a:cubicBezTo>
                  <a:close/>
                </a:path>
              </a:pathLst>
            </a:custGeom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476B9D-A63F-478B-8606-97F9845F4AC1}"/>
              </a:ext>
            </a:extLst>
          </p:cNvPr>
          <p:cNvGrpSpPr/>
          <p:nvPr/>
        </p:nvGrpSpPr>
        <p:grpSpPr>
          <a:xfrm>
            <a:off x="885218" y="6858000"/>
            <a:ext cx="2206439" cy="5092633"/>
            <a:chOff x="4053015" y="725959"/>
            <a:chExt cx="2364259" cy="499110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6E72FA-90E3-4170-8D7F-E2A43C8A8C68}"/>
                </a:ext>
              </a:extLst>
            </p:cNvPr>
            <p:cNvSpPr/>
            <p:nvPr/>
          </p:nvSpPr>
          <p:spPr>
            <a:xfrm>
              <a:off x="4600831" y="725959"/>
              <a:ext cx="1293340" cy="1293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4BD5E6-2059-4FA6-829C-AFC5C1F123AB}"/>
                </a:ext>
              </a:extLst>
            </p:cNvPr>
            <p:cNvSpPr/>
            <p:nvPr/>
          </p:nvSpPr>
          <p:spPr>
            <a:xfrm>
              <a:off x="4053015" y="2349842"/>
              <a:ext cx="486032" cy="1894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5D7D7C-4E8E-485D-B8D4-9F65061BAC03}"/>
                </a:ext>
              </a:extLst>
            </p:cNvPr>
            <p:cNvSpPr/>
            <p:nvPr/>
          </p:nvSpPr>
          <p:spPr>
            <a:xfrm>
              <a:off x="4539047" y="2183028"/>
              <a:ext cx="1392195" cy="3534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71DB41-2065-4310-AFD3-DA1353A6B35C}"/>
                </a:ext>
              </a:extLst>
            </p:cNvPr>
            <p:cNvSpPr/>
            <p:nvPr/>
          </p:nvSpPr>
          <p:spPr>
            <a:xfrm>
              <a:off x="5931242" y="2349842"/>
              <a:ext cx="486032" cy="1894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CA691885-9F03-4AFC-B011-8B6D0A86FB9C}"/>
                </a:ext>
              </a:extLst>
            </p:cNvPr>
            <p:cNvSpPr/>
            <p:nvPr/>
          </p:nvSpPr>
          <p:spPr>
            <a:xfrm>
              <a:off x="4053015" y="2073875"/>
              <a:ext cx="1087398" cy="27596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40B921F-2067-48C8-9694-DD7366013F64}"/>
                </a:ext>
              </a:extLst>
            </p:cNvPr>
            <p:cNvSpPr/>
            <p:nvPr/>
          </p:nvSpPr>
          <p:spPr>
            <a:xfrm>
              <a:off x="5321638" y="2073875"/>
              <a:ext cx="1087398" cy="27596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BDA7A33-9381-42D1-B03F-BF5ECBF47E8A}"/>
              </a:ext>
            </a:extLst>
          </p:cNvPr>
          <p:cNvSpPr/>
          <p:nvPr/>
        </p:nvSpPr>
        <p:spPr>
          <a:xfrm>
            <a:off x="5118755" y="405353"/>
            <a:ext cx="2497820" cy="2030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BAA3BC-0769-4694-B198-BBE2714C172A}"/>
              </a:ext>
            </a:extLst>
          </p:cNvPr>
          <p:cNvCxnSpPr>
            <a:cxnSpLocks/>
            <a:stCxn id="49" idx="4"/>
            <a:endCxn id="4" idx="3"/>
          </p:cNvCxnSpPr>
          <p:nvPr/>
        </p:nvCxnSpPr>
        <p:spPr>
          <a:xfrm flipV="1">
            <a:off x="6367665" y="2184825"/>
            <a:ext cx="2924315" cy="25061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51D2A4B-F3D0-4B16-9794-7361034202E8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6927170" y="511828"/>
            <a:ext cx="2562602" cy="8612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DC4045D4-7992-42FB-8DBE-7E5B14E74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400" y="662736"/>
            <a:ext cx="2054530" cy="150584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53F02E3-0AA7-4874-95DF-7FFDED058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9137" y="1743974"/>
            <a:ext cx="1717055" cy="342460"/>
          </a:xfrm>
          <a:prstGeom prst="rect">
            <a:avLst/>
          </a:prstGeom>
        </p:spPr>
      </p:pic>
      <p:sp>
        <p:nvSpPr>
          <p:cNvPr id="67" name="Speech Bubble: Oval 66">
            <a:extLst>
              <a:ext uri="{FF2B5EF4-FFF2-40B4-BE49-F238E27FC236}">
                <a16:creationId xmlns:a16="http://schemas.microsoft.com/office/drawing/2014/main" id="{BAD6CD05-DF9B-4AC1-820E-34C970BD2FC7}"/>
              </a:ext>
            </a:extLst>
          </p:cNvPr>
          <p:cNvSpPr/>
          <p:nvPr/>
        </p:nvSpPr>
        <p:spPr>
          <a:xfrm flipH="1">
            <a:off x="1755624" y="1605798"/>
            <a:ext cx="2176877" cy="1292946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000" dirty="0">
                <a:solidFill>
                  <a:schemeClr val="tx1"/>
                </a:solidFill>
                <a:latin typeface="Broadway" panose="04040905080B02020502" pitchFamily="82" charset="0"/>
              </a:rPr>
              <a:t>()()()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75F5FB-E50E-4C02-8A01-1A073FD4FD03}"/>
              </a:ext>
            </a:extLst>
          </p:cNvPr>
          <p:cNvSpPr txBox="1"/>
          <p:nvPr/>
        </p:nvSpPr>
        <p:spPr>
          <a:xfrm>
            <a:off x="5862016" y="1775325"/>
            <a:ext cx="1011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  <a:latin typeface="Broadway" panose="04040905080B02020502" pitchFamily="82" charset="0"/>
              </a:rPr>
              <a:t>YES!</a:t>
            </a:r>
          </a:p>
          <a:p>
            <a:endParaRPr lang="en-SG" sz="1200" dirty="0">
              <a:solidFill>
                <a:schemeClr val="bg1"/>
              </a:solidFill>
            </a:endParaRPr>
          </a:p>
        </p:txBody>
      </p:sp>
      <p:sp>
        <p:nvSpPr>
          <p:cNvPr id="74" name="Speech Bubble: Oval 73">
            <a:extLst>
              <a:ext uri="{FF2B5EF4-FFF2-40B4-BE49-F238E27FC236}">
                <a16:creationId xmlns:a16="http://schemas.microsoft.com/office/drawing/2014/main" id="{2E298987-F0E5-42D5-9340-1FD765CB2007}"/>
              </a:ext>
            </a:extLst>
          </p:cNvPr>
          <p:cNvSpPr/>
          <p:nvPr/>
        </p:nvSpPr>
        <p:spPr>
          <a:xfrm>
            <a:off x="9538139" y="392544"/>
            <a:ext cx="2205278" cy="1134301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chemeClr val="tx1"/>
                </a:solidFill>
                <a:latin typeface="Broadway" panose="04040905080B02020502" pitchFamily="82" charset="0"/>
              </a:rPr>
              <a:t>HELLO!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DCA4687-423F-41CB-931B-94E84286D730}"/>
              </a:ext>
            </a:extLst>
          </p:cNvPr>
          <p:cNvGrpSpPr/>
          <p:nvPr/>
        </p:nvGrpSpPr>
        <p:grpSpPr>
          <a:xfrm>
            <a:off x="885217" y="6858000"/>
            <a:ext cx="2206439" cy="5092633"/>
            <a:chOff x="4053015" y="725959"/>
            <a:chExt cx="2364259" cy="4991101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30272E-AE02-4E17-BD6C-A5F96B7F21E1}"/>
                </a:ext>
              </a:extLst>
            </p:cNvPr>
            <p:cNvSpPr/>
            <p:nvPr/>
          </p:nvSpPr>
          <p:spPr>
            <a:xfrm>
              <a:off x="4600831" y="725959"/>
              <a:ext cx="1293340" cy="1293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0C6B6CF-731F-4125-8709-BBFDE8E7C485}"/>
                </a:ext>
              </a:extLst>
            </p:cNvPr>
            <p:cNvSpPr/>
            <p:nvPr/>
          </p:nvSpPr>
          <p:spPr>
            <a:xfrm>
              <a:off x="4053015" y="2349842"/>
              <a:ext cx="486032" cy="1894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380BAA0-C971-41EE-AC78-62CDF8018D97}"/>
                </a:ext>
              </a:extLst>
            </p:cNvPr>
            <p:cNvSpPr/>
            <p:nvPr/>
          </p:nvSpPr>
          <p:spPr>
            <a:xfrm>
              <a:off x="4539047" y="2183028"/>
              <a:ext cx="1392195" cy="3534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0CD87C2-BCA3-4D25-8807-7C89D30B1F92}"/>
                </a:ext>
              </a:extLst>
            </p:cNvPr>
            <p:cNvSpPr/>
            <p:nvPr/>
          </p:nvSpPr>
          <p:spPr>
            <a:xfrm>
              <a:off x="5931242" y="2349842"/>
              <a:ext cx="486032" cy="1894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8B14FB7-7897-41BB-9388-101CF658308D}"/>
                </a:ext>
              </a:extLst>
            </p:cNvPr>
            <p:cNvSpPr/>
            <p:nvPr/>
          </p:nvSpPr>
          <p:spPr>
            <a:xfrm>
              <a:off x="4053015" y="2073875"/>
              <a:ext cx="1087398" cy="27596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60BB8D67-1269-40D9-8998-22D76CB6586B}"/>
                </a:ext>
              </a:extLst>
            </p:cNvPr>
            <p:cNvSpPr/>
            <p:nvPr/>
          </p:nvSpPr>
          <p:spPr>
            <a:xfrm>
              <a:off x="5321638" y="2073875"/>
              <a:ext cx="1087398" cy="27596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86" name="Audio 85">
            <a:hlinkClick r:id="" action="ppaction://media"/>
            <a:extLst>
              <a:ext uri="{FF2B5EF4-FFF2-40B4-BE49-F238E27FC236}">
                <a16:creationId xmlns:a16="http://schemas.microsoft.com/office/drawing/2014/main" id="{3477BACD-082B-44BC-ABBF-47321A6C60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89" name="Screen Recording 88">
            <a:hlinkClick r:id="" action="ppaction://media"/>
            <a:extLst>
              <a:ext uri="{FF2B5EF4-FFF2-40B4-BE49-F238E27FC236}">
                <a16:creationId xmlns:a16="http://schemas.microsoft.com/office/drawing/2014/main" id="{126A99D7-39F8-46D0-9D1C-7A8FE4104F2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827444" y="8108526"/>
            <a:ext cx="12192000" cy="6843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325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2"/>
    </mc:Choice>
    <mc:Fallback xmlns="">
      <p:transition spd="slow" advTm="19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35 0.01597 L 0.17526 -0.589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700"/>
                            </p:stCondLst>
                            <p:childTnLst>
                              <p:par>
                                <p:cTn id="3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200"/>
                            </p:stCondLst>
                            <p:childTnLst>
                              <p:par>
                                <p:cTn id="47" presetID="14" presetClass="exit" presetSubtype="1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45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00"/>
                            </p:stCondLst>
                            <p:childTnLst>
                              <p:par>
                                <p:cTn id="73" presetID="14" presetClass="exit" presetSubtype="1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950"/>
                            </p:stCondLst>
                            <p:childTnLst>
                              <p:par>
                                <p:cTn id="7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45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5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450"/>
                            </p:stCondLst>
                            <p:childTnLst>
                              <p:par>
                                <p:cTn id="8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35 0.01597 L 0.17526 -0.58912 " pathEditMode="relative" rAng="0" ptsTypes="AA">
                                      <p:cBhvr>
                                        <p:cTn id="88" dur="2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21497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  <p:video>
              <p:cMediaNode vol="80000">
                <p:cTn id="94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9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67" grpId="0" animBg="1"/>
      <p:bldP spid="67" grpId="1" animBg="1"/>
      <p:bldP spid="73" grpId="0"/>
      <p:bldP spid="73" grpId="1"/>
      <p:bldP spid="74" grpId="0" animBg="1"/>
      <p:bldP spid="74" grpId="1" animBg="1"/>
      <p:bldP spid="74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EA0B1BD-A037-4B39-8544-225DC81E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08" y="2929017"/>
            <a:ext cx="2983317" cy="3129738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E6B9D58C-B3ED-4575-B91C-06526C4A7605}"/>
              </a:ext>
            </a:extLst>
          </p:cNvPr>
          <p:cNvGrpSpPr/>
          <p:nvPr/>
        </p:nvGrpSpPr>
        <p:grpSpPr>
          <a:xfrm>
            <a:off x="1010080" y="3972470"/>
            <a:ext cx="1188377" cy="2508738"/>
            <a:chOff x="4053015" y="725959"/>
            <a:chExt cx="2364259" cy="49911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7BD5385-AB5B-423D-B9B0-7CA8496A61A5}"/>
                </a:ext>
              </a:extLst>
            </p:cNvPr>
            <p:cNvSpPr/>
            <p:nvPr/>
          </p:nvSpPr>
          <p:spPr>
            <a:xfrm>
              <a:off x="4600831" y="725959"/>
              <a:ext cx="1293340" cy="12933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409C52C-C0E9-4DDE-A864-C214400C3ABF}"/>
                </a:ext>
              </a:extLst>
            </p:cNvPr>
            <p:cNvSpPr/>
            <p:nvPr/>
          </p:nvSpPr>
          <p:spPr>
            <a:xfrm>
              <a:off x="4053015" y="2349842"/>
              <a:ext cx="486032" cy="1894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854A08-1AB1-4E4E-9243-A3C745D0565C}"/>
                </a:ext>
              </a:extLst>
            </p:cNvPr>
            <p:cNvSpPr/>
            <p:nvPr/>
          </p:nvSpPr>
          <p:spPr>
            <a:xfrm>
              <a:off x="4539047" y="2183027"/>
              <a:ext cx="1392195" cy="3534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E2E3F1A-DE77-485A-8C75-0FE617918E5A}"/>
                </a:ext>
              </a:extLst>
            </p:cNvPr>
            <p:cNvSpPr/>
            <p:nvPr/>
          </p:nvSpPr>
          <p:spPr>
            <a:xfrm>
              <a:off x="5931242" y="2349842"/>
              <a:ext cx="486032" cy="1894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2429E421-A6BE-4211-AF43-B94A842BEE76}"/>
                </a:ext>
              </a:extLst>
            </p:cNvPr>
            <p:cNvSpPr/>
            <p:nvPr/>
          </p:nvSpPr>
          <p:spPr>
            <a:xfrm>
              <a:off x="4053015" y="2073875"/>
              <a:ext cx="1087398" cy="2759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A60EC1EA-F168-4611-9F09-3947D977259F}"/>
                </a:ext>
              </a:extLst>
            </p:cNvPr>
            <p:cNvSpPr/>
            <p:nvPr/>
          </p:nvSpPr>
          <p:spPr>
            <a:xfrm>
              <a:off x="5321638" y="2073875"/>
              <a:ext cx="1087398" cy="27596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E24147D4-2052-420E-B723-65877455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011" y="2822978"/>
            <a:ext cx="1835288" cy="131739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7158ACAB-3919-45BD-B5E1-7941A9106101}"/>
              </a:ext>
            </a:extLst>
          </p:cNvPr>
          <p:cNvSpPr/>
          <p:nvPr/>
        </p:nvSpPr>
        <p:spPr>
          <a:xfrm>
            <a:off x="6803985" y="1544612"/>
            <a:ext cx="2983317" cy="376877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180F7F0-1C49-4785-867E-A6B461B13B34}"/>
              </a:ext>
            </a:extLst>
          </p:cNvPr>
          <p:cNvSpPr/>
          <p:nvPr/>
        </p:nvSpPr>
        <p:spPr>
          <a:xfrm>
            <a:off x="7419847" y="1544612"/>
            <a:ext cx="1751592" cy="3768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3714B76A-81FE-4C1D-B933-8F459B68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72" y="2596681"/>
            <a:ext cx="1375342" cy="157524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29DCD2B-2639-493A-AF2D-E03A13071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01" b="90347" l="9563" r="90984">
                        <a14:foregroundMark x1="60109" y1="87376" x2="73770" y2="90594"/>
                        <a14:foregroundMark x1="90984" y1="81188" x2="90984" y2="81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4679" y="4124275"/>
            <a:ext cx="3486150" cy="38481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05694200-3156-449C-BD3D-2FA3C27F2420}"/>
              </a:ext>
            </a:extLst>
          </p:cNvPr>
          <p:cNvSpPr/>
          <p:nvPr/>
        </p:nvSpPr>
        <p:spPr>
          <a:xfrm>
            <a:off x="4354537" y="-1187800"/>
            <a:ext cx="3250142" cy="7874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  <a:latin typeface="Gill Sans MT" panose="020B0502020104020203" pitchFamily="34" charset="0"/>
              </a:rPr>
              <a:t>Only talk to Temi when the blue bar appears on the screen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4F50E25-2395-404F-ABFF-5E4366D32AA3}"/>
              </a:ext>
            </a:extLst>
          </p:cNvPr>
          <p:cNvSpPr/>
          <p:nvPr/>
        </p:nvSpPr>
        <p:spPr>
          <a:xfrm>
            <a:off x="7604679" y="-400354"/>
            <a:ext cx="3730101" cy="7874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When looking at the map, it can be moved around and zoomed on. Give it a try if!</a:t>
            </a:r>
          </a:p>
        </p:txBody>
      </p:sp>
    </p:spTree>
    <p:extLst>
      <p:ext uri="{BB962C8B-B14F-4D97-AF65-F5344CB8AC3E}">
        <p14:creationId xmlns:p14="http://schemas.microsoft.com/office/powerpoint/2010/main" val="345485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902CF1-C5F3-4360-920A-7788FE084458}"/>
              </a:ext>
            </a:extLst>
          </p:cNvPr>
          <p:cNvCxnSpPr>
            <a:cxnSpLocks/>
          </p:cNvCxnSpPr>
          <p:nvPr/>
        </p:nvCxnSpPr>
        <p:spPr>
          <a:xfrm>
            <a:off x="1027279" y="0"/>
            <a:ext cx="0" cy="685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61DED6-7410-4ED9-8B05-4C5BEC02D476}"/>
              </a:ext>
            </a:extLst>
          </p:cNvPr>
          <p:cNvCxnSpPr>
            <a:cxnSpLocks/>
          </p:cNvCxnSpPr>
          <p:nvPr/>
        </p:nvCxnSpPr>
        <p:spPr>
          <a:xfrm>
            <a:off x="11164721" y="0"/>
            <a:ext cx="0" cy="685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35C5CD-F95C-4818-8B2B-D420C647B7B8}"/>
              </a:ext>
            </a:extLst>
          </p:cNvPr>
          <p:cNvCxnSpPr>
            <a:cxnSpLocks/>
          </p:cNvCxnSpPr>
          <p:nvPr/>
        </p:nvCxnSpPr>
        <p:spPr>
          <a:xfrm flipH="1">
            <a:off x="35625" y="1999593"/>
            <a:ext cx="1211342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32B2B3B-89A7-4C25-BFC4-80F2BB9E647F}"/>
              </a:ext>
            </a:extLst>
          </p:cNvPr>
          <p:cNvSpPr/>
          <p:nvPr/>
        </p:nvSpPr>
        <p:spPr>
          <a:xfrm>
            <a:off x="0" y="0"/>
            <a:ext cx="12192000" cy="1181100"/>
          </a:xfrm>
          <a:prstGeom prst="rect">
            <a:avLst/>
          </a:prstGeom>
          <a:solidFill>
            <a:srgbClr val="61C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65C5D-A766-4626-92EB-668CCB35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01" y="-2892435"/>
            <a:ext cx="3724795" cy="10193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5FACEE-11B1-46EC-9B54-F7F0B3016A27}"/>
              </a:ext>
            </a:extLst>
          </p:cNvPr>
          <p:cNvSpPr/>
          <p:nvPr/>
        </p:nvSpPr>
        <p:spPr>
          <a:xfrm>
            <a:off x="4591049" y="1181100"/>
            <a:ext cx="3009901" cy="5676900"/>
          </a:xfrm>
          <a:prstGeom prst="rect">
            <a:avLst/>
          </a:prstGeom>
          <a:solidFill>
            <a:srgbClr val="F8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D61C18C-A1C5-4CC0-9798-BFF7628BF5C8}"/>
              </a:ext>
            </a:extLst>
          </p:cNvPr>
          <p:cNvSpPr/>
          <p:nvPr/>
        </p:nvSpPr>
        <p:spPr>
          <a:xfrm>
            <a:off x="4690399" y="2321388"/>
            <a:ext cx="2868077" cy="2868077"/>
          </a:xfrm>
          <a:prstGeom prst="ellipse">
            <a:avLst/>
          </a:prstGeom>
          <a:noFill/>
          <a:ln w="57150">
            <a:solidFill>
              <a:srgbClr val="DA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AD22A5-EB25-4809-853F-70FF32EA8699}"/>
              </a:ext>
            </a:extLst>
          </p:cNvPr>
          <p:cNvGrpSpPr/>
          <p:nvPr/>
        </p:nvGrpSpPr>
        <p:grpSpPr>
          <a:xfrm>
            <a:off x="5195763" y="1771650"/>
            <a:ext cx="1800470" cy="4131167"/>
            <a:chOff x="6992984" y="719501"/>
            <a:chExt cx="1800470" cy="41311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98964A-27CE-4DF6-AADB-0724E033E8DC}"/>
                </a:ext>
              </a:extLst>
            </p:cNvPr>
            <p:cNvSpPr/>
            <p:nvPr/>
          </p:nvSpPr>
          <p:spPr>
            <a:xfrm>
              <a:off x="8093023" y="1740992"/>
              <a:ext cx="700431" cy="1667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D422D7-904F-45F1-B5B3-A728429B2986}"/>
                </a:ext>
              </a:extLst>
            </p:cNvPr>
            <p:cNvSpPr/>
            <p:nvPr/>
          </p:nvSpPr>
          <p:spPr>
            <a:xfrm>
              <a:off x="7787262" y="1543281"/>
              <a:ext cx="315728" cy="29743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Parallelogram 1">
              <a:extLst>
                <a:ext uri="{FF2B5EF4-FFF2-40B4-BE49-F238E27FC236}">
                  <a16:creationId xmlns:a16="http://schemas.microsoft.com/office/drawing/2014/main" id="{FDB46E1C-EC30-4FE2-9434-9ADF17CE988C}"/>
                </a:ext>
              </a:extLst>
            </p:cNvPr>
            <p:cNvSpPr/>
            <p:nvPr/>
          </p:nvSpPr>
          <p:spPr>
            <a:xfrm>
              <a:off x="7212759" y="719501"/>
              <a:ext cx="1149009" cy="922636"/>
            </a:xfrm>
            <a:custGeom>
              <a:avLst/>
              <a:gdLst>
                <a:gd name="connsiteX0" fmla="*/ 0 w 1066631"/>
                <a:gd name="connsiteY0" fmla="*/ 856734 h 856734"/>
                <a:gd name="connsiteX1" fmla="*/ 214184 w 1066631"/>
                <a:gd name="connsiteY1" fmla="*/ 0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066631"/>
                <a:gd name="connsiteY0" fmla="*/ 856734 h 856734"/>
                <a:gd name="connsiteX1" fmla="*/ 181232 w 1066631"/>
                <a:gd name="connsiteY1" fmla="*/ 82378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852448 w 1124296"/>
                <a:gd name="connsiteY3" fmla="*/ 914398 h 914398"/>
                <a:gd name="connsiteX4" fmla="*/ 0 w 1124296"/>
                <a:gd name="connsiteY4" fmla="*/ 914398 h 914398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943064 w 1124296"/>
                <a:gd name="connsiteY3" fmla="*/ 815544 h 914398"/>
                <a:gd name="connsiteX4" fmla="*/ 0 w 1124296"/>
                <a:gd name="connsiteY4" fmla="*/ 914398 h 914398"/>
                <a:gd name="connsiteX0" fmla="*/ 0 w 1149009"/>
                <a:gd name="connsiteY0" fmla="*/ 922636 h 922636"/>
                <a:gd name="connsiteX1" fmla="*/ 205945 w 1149009"/>
                <a:gd name="connsiteY1" fmla="*/ 140042 h 922636"/>
                <a:gd name="connsiteX2" fmla="*/ 1149009 w 1149009"/>
                <a:gd name="connsiteY2" fmla="*/ 0 h 922636"/>
                <a:gd name="connsiteX3" fmla="*/ 967777 w 1149009"/>
                <a:gd name="connsiteY3" fmla="*/ 815544 h 922636"/>
                <a:gd name="connsiteX4" fmla="*/ 0 w 1149009"/>
                <a:gd name="connsiteY4" fmla="*/ 922636 h 9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009" h="922636">
                  <a:moveTo>
                    <a:pt x="0" y="922636"/>
                  </a:moveTo>
                  <a:lnTo>
                    <a:pt x="205945" y="140042"/>
                  </a:lnTo>
                  <a:lnTo>
                    <a:pt x="1149009" y="0"/>
                  </a:lnTo>
                  <a:lnTo>
                    <a:pt x="967777" y="815544"/>
                  </a:lnTo>
                  <a:lnTo>
                    <a:pt x="0" y="9226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Parallelogram 1">
              <a:extLst>
                <a:ext uri="{FF2B5EF4-FFF2-40B4-BE49-F238E27FC236}">
                  <a16:creationId xmlns:a16="http://schemas.microsoft.com/office/drawing/2014/main" id="{68D9A3C1-E95C-4492-9933-EB149B642A7E}"/>
                </a:ext>
              </a:extLst>
            </p:cNvPr>
            <p:cNvSpPr/>
            <p:nvPr/>
          </p:nvSpPr>
          <p:spPr>
            <a:xfrm>
              <a:off x="7335868" y="818356"/>
              <a:ext cx="902789" cy="724925"/>
            </a:xfrm>
            <a:custGeom>
              <a:avLst/>
              <a:gdLst>
                <a:gd name="connsiteX0" fmla="*/ 0 w 1066631"/>
                <a:gd name="connsiteY0" fmla="*/ 856734 h 856734"/>
                <a:gd name="connsiteX1" fmla="*/ 214184 w 1066631"/>
                <a:gd name="connsiteY1" fmla="*/ 0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066631"/>
                <a:gd name="connsiteY0" fmla="*/ 856734 h 856734"/>
                <a:gd name="connsiteX1" fmla="*/ 181232 w 1066631"/>
                <a:gd name="connsiteY1" fmla="*/ 82378 h 856734"/>
                <a:gd name="connsiteX2" fmla="*/ 1066631 w 1066631"/>
                <a:gd name="connsiteY2" fmla="*/ 0 h 856734"/>
                <a:gd name="connsiteX3" fmla="*/ 852448 w 1066631"/>
                <a:gd name="connsiteY3" fmla="*/ 856734 h 856734"/>
                <a:gd name="connsiteX4" fmla="*/ 0 w 1066631"/>
                <a:gd name="connsiteY4" fmla="*/ 856734 h 856734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852448 w 1124296"/>
                <a:gd name="connsiteY3" fmla="*/ 914398 h 914398"/>
                <a:gd name="connsiteX4" fmla="*/ 0 w 1124296"/>
                <a:gd name="connsiteY4" fmla="*/ 914398 h 914398"/>
                <a:gd name="connsiteX0" fmla="*/ 0 w 1124296"/>
                <a:gd name="connsiteY0" fmla="*/ 914398 h 914398"/>
                <a:gd name="connsiteX1" fmla="*/ 181232 w 1124296"/>
                <a:gd name="connsiteY1" fmla="*/ 140042 h 914398"/>
                <a:gd name="connsiteX2" fmla="*/ 1124296 w 1124296"/>
                <a:gd name="connsiteY2" fmla="*/ 0 h 914398"/>
                <a:gd name="connsiteX3" fmla="*/ 943064 w 1124296"/>
                <a:gd name="connsiteY3" fmla="*/ 815544 h 914398"/>
                <a:gd name="connsiteX4" fmla="*/ 0 w 1124296"/>
                <a:gd name="connsiteY4" fmla="*/ 914398 h 914398"/>
                <a:gd name="connsiteX0" fmla="*/ 0 w 1149009"/>
                <a:gd name="connsiteY0" fmla="*/ 922636 h 922636"/>
                <a:gd name="connsiteX1" fmla="*/ 205945 w 1149009"/>
                <a:gd name="connsiteY1" fmla="*/ 140042 h 922636"/>
                <a:gd name="connsiteX2" fmla="*/ 1149009 w 1149009"/>
                <a:gd name="connsiteY2" fmla="*/ 0 h 922636"/>
                <a:gd name="connsiteX3" fmla="*/ 967777 w 1149009"/>
                <a:gd name="connsiteY3" fmla="*/ 815544 h 922636"/>
                <a:gd name="connsiteX4" fmla="*/ 0 w 1149009"/>
                <a:gd name="connsiteY4" fmla="*/ 922636 h 92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009" h="922636">
                  <a:moveTo>
                    <a:pt x="0" y="922636"/>
                  </a:moveTo>
                  <a:lnTo>
                    <a:pt x="205945" y="140042"/>
                  </a:lnTo>
                  <a:lnTo>
                    <a:pt x="1149009" y="0"/>
                  </a:lnTo>
                  <a:lnTo>
                    <a:pt x="967777" y="815544"/>
                  </a:lnTo>
                  <a:lnTo>
                    <a:pt x="0" y="92263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4FEE98-2AFE-4B0A-A36B-E4F29FFB985E}"/>
                </a:ext>
              </a:extLst>
            </p:cNvPr>
            <p:cNvSpPr/>
            <p:nvPr/>
          </p:nvSpPr>
          <p:spPr>
            <a:xfrm rot="21197361">
              <a:off x="7504193" y="2512520"/>
              <a:ext cx="700431" cy="16925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1" name="Pentagon 5">
              <a:extLst>
                <a:ext uri="{FF2B5EF4-FFF2-40B4-BE49-F238E27FC236}">
                  <a16:creationId xmlns:a16="http://schemas.microsoft.com/office/drawing/2014/main" id="{8F332E30-C66C-4D33-9FE0-6F2917766145}"/>
                </a:ext>
              </a:extLst>
            </p:cNvPr>
            <p:cNvSpPr/>
            <p:nvPr/>
          </p:nvSpPr>
          <p:spPr>
            <a:xfrm>
              <a:off x="7356074" y="1786844"/>
              <a:ext cx="926634" cy="822044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6634" h="822044">
                  <a:moveTo>
                    <a:pt x="176994" y="87507"/>
                  </a:moveTo>
                  <a:lnTo>
                    <a:pt x="572409" y="0"/>
                  </a:lnTo>
                  <a:lnTo>
                    <a:pt x="926634" y="87507"/>
                  </a:lnTo>
                  <a:lnTo>
                    <a:pt x="732924" y="805567"/>
                  </a:lnTo>
                  <a:lnTo>
                    <a:pt x="0" y="822044"/>
                  </a:lnTo>
                  <a:lnTo>
                    <a:pt x="176994" y="8750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2" name="Pentagon 5">
              <a:extLst>
                <a:ext uri="{FF2B5EF4-FFF2-40B4-BE49-F238E27FC236}">
                  <a16:creationId xmlns:a16="http://schemas.microsoft.com/office/drawing/2014/main" id="{30E79F76-6578-4B0B-8F08-A2CF482E27AF}"/>
                </a:ext>
              </a:extLst>
            </p:cNvPr>
            <p:cNvSpPr/>
            <p:nvPr/>
          </p:nvSpPr>
          <p:spPr>
            <a:xfrm>
              <a:off x="6992984" y="4371696"/>
              <a:ext cx="896575" cy="478972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7748" h="885608">
                  <a:moveTo>
                    <a:pt x="9446" y="0"/>
                  </a:moveTo>
                  <a:lnTo>
                    <a:pt x="861809" y="49577"/>
                  </a:lnTo>
                  <a:lnTo>
                    <a:pt x="1657748" y="213244"/>
                  </a:lnTo>
                  <a:lnTo>
                    <a:pt x="1540197" y="885608"/>
                  </a:lnTo>
                  <a:lnTo>
                    <a:pt x="0" y="627916"/>
                  </a:lnTo>
                  <a:lnTo>
                    <a:pt x="9446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Pentagon 5">
              <a:extLst>
                <a:ext uri="{FF2B5EF4-FFF2-40B4-BE49-F238E27FC236}">
                  <a16:creationId xmlns:a16="http://schemas.microsoft.com/office/drawing/2014/main" id="{5C967157-E1AB-4403-ABEB-E2AC74B97BAC}"/>
                </a:ext>
              </a:extLst>
            </p:cNvPr>
            <p:cNvSpPr/>
            <p:nvPr/>
          </p:nvSpPr>
          <p:spPr>
            <a:xfrm>
              <a:off x="7812936" y="4241426"/>
              <a:ext cx="860598" cy="607472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  <a:gd name="connsiteX0" fmla="*/ 773371 w 2421673"/>
                <a:gd name="connsiteY0" fmla="*/ 0 h 1207444"/>
                <a:gd name="connsiteX1" fmla="*/ 1625734 w 2421673"/>
                <a:gd name="connsiteY1" fmla="*/ 49577 h 1207444"/>
                <a:gd name="connsiteX2" fmla="*/ 2421673 w 2421673"/>
                <a:gd name="connsiteY2" fmla="*/ 213244 h 1207444"/>
                <a:gd name="connsiteX3" fmla="*/ 2304122 w 2421673"/>
                <a:gd name="connsiteY3" fmla="*/ 885608 h 1207444"/>
                <a:gd name="connsiteX4" fmla="*/ 0 w 2421673"/>
                <a:gd name="connsiteY4" fmla="*/ 1207444 h 1207444"/>
                <a:gd name="connsiteX5" fmla="*/ 773371 w 2421673"/>
                <a:gd name="connsiteY5" fmla="*/ 0 h 1207444"/>
                <a:gd name="connsiteX0" fmla="*/ 88474 w 2421673"/>
                <a:gd name="connsiteY0" fmla="*/ 55791 h 1157867"/>
                <a:gd name="connsiteX1" fmla="*/ 1625734 w 2421673"/>
                <a:gd name="connsiteY1" fmla="*/ 0 h 1157867"/>
                <a:gd name="connsiteX2" fmla="*/ 2421673 w 2421673"/>
                <a:gd name="connsiteY2" fmla="*/ 163667 h 1157867"/>
                <a:gd name="connsiteX3" fmla="*/ 2304122 w 2421673"/>
                <a:gd name="connsiteY3" fmla="*/ 836031 h 1157867"/>
                <a:gd name="connsiteX4" fmla="*/ 0 w 2421673"/>
                <a:gd name="connsiteY4" fmla="*/ 1157867 h 1157867"/>
                <a:gd name="connsiteX5" fmla="*/ 88474 w 2421673"/>
                <a:gd name="connsiteY5" fmla="*/ 55791 h 1157867"/>
                <a:gd name="connsiteX0" fmla="*/ 88474 w 2421673"/>
                <a:gd name="connsiteY0" fmla="*/ 661664 h 1763740"/>
                <a:gd name="connsiteX1" fmla="*/ 1704764 w 2421673"/>
                <a:gd name="connsiteY1" fmla="*/ 0 h 1763740"/>
                <a:gd name="connsiteX2" fmla="*/ 2421673 w 2421673"/>
                <a:gd name="connsiteY2" fmla="*/ 769540 h 1763740"/>
                <a:gd name="connsiteX3" fmla="*/ 2304122 w 2421673"/>
                <a:gd name="connsiteY3" fmla="*/ 1441904 h 1763740"/>
                <a:gd name="connsiteX4" fmla="*/ 0 w 2421673"/>
                <a:gd name="connsiteY4" fmla="*/ 1763740 h 1763740"/>
                <a:gd name="connsiteX5" fmla="*/ 88474 w 2421673"/>
                <a:gd name="connsiteY5" fmla="*/ 661664 h 1763740"/>
                <a:gd name="connsiteX0" fmla="*/ 88474 w 2500701"/>
                <a:gd name="connsiteY0" fmla="*/ 814099 h 1916175"/>
                <a:gd name="connsiteX1" fmla="*/ 1704764 w 2500701"/>
                <a:gd name="connsiteY1" fmla="*/ 152435 h 1916175"/>
                <a:gd name="connsiteX2" fmla="*/ 2500701 w 2500701"/>
                <a:gd name="connsiteY2" fmla="*/ 0 h 1916175"/>
                <a:gd name="connsiteX3" fmla="*/ 2304122 w 2500701"/>
                <a:gd name="connsiteY3" fmla="*/ 1594339 h 1916175"/>
                <a:gd name="connsiteX4" fmla="*/ 0 w 2500701"/>
                <a:gd name="connsiteY4" fmla="*/ 1916175 h 1916175"/>
                <a:gd name="connsiteX5" fmla="*/ 88474 w 2500701"/>
                <a:gd name="connsiteY5" fmla="*/ 814099 h 1916175"/>
                <a:gd name="connsiteX0" fmla="*/ 88474 w 2620228"/>
                <a:gd name="connsiteY0" fmla="*/ 814099 h 1916175"/>
                <a:gd name="connsiteX1" fmla="*/ 1704764 w 2620228"/>
                <a:gd name="connsiteY1" fmla="*/ 152435 h 1916175"/>
                <a:gd name="connsiteX2" fmla="*/ 2500701 w 2620228"/>
                <a:gd name="connsiteY2" fmla="*/ 0 h 1916175"/>
                <a:gd name="connsiteX3" fmla="*/ 2620228 w 2620228"/>
                <a:gd name="connsiteY3" fmla="*/ 1515310 h 1916175"/>
                <a:gd name="connsiteX4" fmla="*/ 0 w 2620228"/>
                <a:gd name="connsiteY4" fmla="*/ 1916175 h 1916175"/>
                <a:gd name="connsiteX5" fmla="*/ 88474 w 2620228"/>
                <a:gd name="connsiteY5" fmla="*/ 814099 h 1916175"/>
                <a:gd name="connsiteX0" fmla="*/ 220184 w 2751938"/>
                <a:gd name="connsiteY0" fmla="*/ 814099 h 1942518"/>
                <a:gd name="connsiteX1" fmla="*/ 1836474 w 2751938"/>
                <a:gd name="connsiteY1" fmla="*/ 152435 h 1942518"/>
                <a:gd name="connsiteX2" fmla="*/ 2632411 w 2751938"/>
                <a:gd name="connsiteY2" fmla="*/ 0 h 1942518"/>
                <a:gd name="connsiteX3" fmla="*/ 2751938 w 2751938"/>
                <a:gd name="connsiteY3" fmla="*/ 1515310 h 1942518"/>
                <a:gd name="connsiteX4" fmla="*/ 0 w 2751938"/>
                <a:gd name="connsiteY4" fmla="*/ 1942518 h 1942518"/>
                <a:gd name="connsiteX5" fmla="*/ 220184 w 2751938"/>
                <a:gd name="connsiteY5" fmla="*/ 814099 h 19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1938" h="1942518">
                  <a:moveTo>
                    <a:pt x="220184" y="814099"/>
                  </a:moveTo>
                  <a:lnTo>
                    <a:pt x="1836474" y="152435"/>
                  </a:lnTo>
                  <a:lnTo>
                    <a:pt x="2632411" y="0"/>
                  </a:lnTo>
                  <a:lnTo>
                    <a:pt x="2751938" y="1515310"/>
                  </a:lnTo>
                  <a:lnTo>
                    <a:pt x="0" y="1942518"/>
                  </a:lnTo>
                  <a:lnTo>
                    <a:pt x="220184" y="814099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Pentagon 5">
              <a:extLst>
                <a:ext uri="{FF2B5EF4-FFF2-40B4-BE49-F238E27FC236}">
                  <a16:creationId xmlns:a16="http://schemas.microsoft.com/office/drawing/2014/main" id="{6EBA3953-42F1-480E-8724-222F0C923B67}"/>
                </a:ext>
              </a:extLst>
            </p:cNvPr>
            <p:cNvSpPr/>
            <p:nvPr/>
          </p:nvSpPr>
          <p:spPr>
            <a:xfrm>
              <a:off x="7006264" y="4126952"/>
              <a:ext cx="1630458" cy="372518"/>
            </a:xfrm>
            <a:custGeom>
              <a:avLst/>
              <a:gdLst>
                <a:gd name="connsiteX0" fmla="*/ 1 w 626075"/>
                <a:gd name="connsiteY0" fmla="*/ 260501 h 682002"/>
                <a:gd name="connsiteX1" fmla="*/ 313038 w 626075"/>
                <a:gd name="connsiteY1" fmla="*/ 0 h 682002"/>
                <a:gd name="connsiteX2" fmla="*/ 626074 w 626075"/>
                <a:gd name="connsiteY2" fmla="*/ 260501 h 682002"/>
                <a:gd name="connsiteX3" fmla="*/ 506505 w 626075"/>
                <a:gd name="connsiteY3" fmla="*/ 682000 h 682002"/>
                <a:gd name="connsiteX4" fmla="*/ 119570 w 626075"/>
                <a:gd name="connsiteY4" fmla="*/ 682000 h 682002"/>
                <a:gd name="connsiteX5" fmla="*/ 1 w 626075"/>
                <a:gd name="connsiteY5" fmla="*/ 260501 h 682002"/>
                <a:gd name="connsiteX0" fmla="*/ 0 w 626073"/>
                <a:gd name="connsiteY0" fmla="*/ 276977 h 698476"/>
                <a:gd name="connsiteX1" fmla="*/ 420129 w 626073"/>
                <a:gd name="connsiteY1" fmla="*/ 0 h 698476"/>
                <a:gd name="connsiteX2" fmla="*/ 626073 w 626073"/>
                <a:gd name="connsiteY2" fmla="*/ 276977 h 698476"/>
                <a:gd name="connsiteX3" fmla="*/ 506504 w 626073"/>
                <a:gd name="connsiteY3" fmla="*/ 698476 h 698476"/>
                <a:gd name="connsiteX4" fmla="*/ 119569 w 626073"/>
                <a:gd name="connsiteY4" fmla="*/ 698476 h 698476"/>
                <a:gd name="connsiteX5" fmla="*/ 0 w 626073"/>
                <a:gd name="connsiteY5" fmla="*/ 276977 h 698476"/>
                <a:gd name="connsiteX0" fmla="*/ 0 w 601359"/>
                <a:gd name="connsiteY0" fmla="*/ 87507 h 698476"/>
                <a:gd name="connsiteX1" fmla="*/ 395415 w 601359"/>
                <a:gd name="connsiteY1" fmla="*/ 0 h 698476"/>
                <a:gd name="connsiteX2" fmla="*/ 601359 w 601359"/>
                <a:gd name="connsiteY2" fmla="*/ 276977 h 698476"/>
                <a:gd name="connsiteX3" fmla="*/ 481790 w 601359"/>
                <a:gd name="connsiteY3" fmla="*/ 698476 h 698476"/>
                <a:gd name="connsiteX4" fmla="*/ 94855 w 601359"/>
                <a:gd name="connsiteY4" fmla="*/ 698476 h 698476"/>
                <a:gd name="connsiteX5" fmla="*/ 0 w 601359"/>
                <a:gd name="connsiteY5" fmla="*/ 87507 h 698476"/>
                <a:gd name="connsiteX0" fmla="*/ 0 w 749640"/>
                <a:gd name="connsiteY0" fmla="*/ 87507 h 698476"/>
                <a:gd name="connsiteX1" fmla="*/ 395415 w 749640"/>
                <a:gd name="connsiteY1" fmla="*/ 0 h 698476"/>
                <a:gd name="connsiteX2" fmla="*/ 749640 w 749640"/>
                <a:gd name="connsiteY2" fmla="*/ 87507 h 698476"/>
                <a:gd name="connsiteX3" fmla="*/ 481790 w 749640"/>
                <a:gd name="connsiteY3" fmla="*/ 698476 h 698476"/>
                <a:gd name="connsiteX4" fmla="*/ 94855 w 749640"/>
                <a:gd name="connsiteY4" fmla="*/ 698476 h 698476"/>
                <a:gd name="connsiteX5" fmla="*/ 0 w 749640"/>
                <a:gd name="connsiteY5" fmla="*/ 87507 h 698476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658784 w 926634"/>
                <a:gd name="connsiteY3" fmla="*/ 698476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87507 h 822044"/>
                <a:gd name="connsiteX1" fmla="*/ 572409 w 926634"/>
                <a:gd name="connsiteY1" fmla="*/ 0 h 822044"/>
                <a:gd name="connsiteX2" fmla="*/ 926634 w 926634"/>
                <a:gd name="connsiteY2" fmla="*/ 87507 h 822044"/>
                <a:gd name="connsiteX3" fmla="*/ 732924 w 926634"/>
                <a:gd name="connsiteY3" fmla="*/ 805567 h 822044"/>
                <a:gd name="connsiteX4" fmla="*/ 0 w 926634"/>
                <a:gd name="connsiteY4" fmla="*/ 822044 h 822044"/>
                <a:gd name="connsiteX5" fmla="*/ 176994 w 926634"/>
                <a:gd name="connsiteY5" fmla="*/ 87507 h 822044"/>
                <a:gd name="connsiteX0" fmla="*/ 176994 w 926634"/>
                <a:gd name="connsiteY0" fmla="*/ 224592 h 959129"/>
                <a:gd name="connsiteX1" fmla="*/ 587640 w 926634"/>
                <a:gd name="connsiteY1" fmla="*/ 0 h 959129"/>
                <a:gd name="connsiteX2" fmla="*/ 926634 w 926634"/>
                <a:gd name="connsiteY2" fmla="*/ 224592 h 959129"/>
                <a:gd name="connsiteX3" fmla="*/ 732924 w 926634"/>
                <a:gd name="connsiteY3" fmla="*/ 942652 h 959129"/>
                <a:gd name="connsiteX4" fmla="*/ 0 w 926634"/>
                <a:gd name="connsiteY4" fmla="*/ 959129 h 959129"/>
                <a:gd name="connsiteX5" fmla="*/ 176994 w 926634"/>
                <a:gd name="connsiteY5" fmla="*/ 224592 h 959129"/>
                <a:gd name="connsiteX0" fmla="*/ 0 w 1374135"/>
                <a:gd name="connsiteY0" fmla="*/ 87507 h 959129"/>
                <a:gd name="connsiteX1" fmla="*/ 1035141 w 1374135"/>
                <a:gd name="connsiteY1" fmla="*/ 0 h 959129"/>
                <a:gd name="connsiteX2" fmla="*/ 1374135 w 1374135"/>
                <a:gd name="connsiteY2" fmla="*/ 224592 h 959129"/>
                <a:gd name="connsiteX3" fmla="*/ 1180425 w 1374135"/>
                <a:gd name="connsiteY3" fmla="*/ 942652 h 959129"/>
                <a:gd name="connsiteX4" fmla="*/ 447501 w 1374135"/>
                <a:gd name="connsiteY4" fmla="*/ 959129 h 959129"/>
                <a:gd name="connsiteX5" fmla="*/ 0 w 1374135"/>
                <a:gd name="connsiteY5" fmla="*/ 87507 h 959129"/>
                <a:gd name="connsiteX0" fmla="*/ 557783 w 1931918"/>
                <a:gd name="connsiteY0" fmla="*/ 87507 h 1065750"/>
                <a:gd name="connsiteX1" fmla="*/ 1592924 w 1931918"/>
                <a:gd name="connsiteY1" fmla="*/ 0 h 1065750"/>
                <a:gd name="connsiteX2" fmla="*/ 1931918 w 1931918"/>
                <a:gd name="connsiteY2" fmla="*/ 224592 h 1065750"/>
                <a:gd name="connsiteX3" fmla="*/ 1738208 w 1931918"/>
                <a:gd name="connsiteY3" fmla="*/ 942652 h 1065750"/>
                <a:gd name="connsiteX4" fmla="*/ 0 w 1931918"/>
                <a:gd name="connsiteY4" fmla="*/ 1065750 h 1065750"/>
                <a:gd name="connsiteX5" fmla="*/ 557783 w 1931918"/>
                <a:gd name="connsiteY5" fmla="*/ 87507 h 1065750"/>
                <a:gd name="connsiteX0" fmla="*/ 557783 w 1931918"/>
                <a:gd name="connsiteY0" fmla="*/ 87507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557783 w 1931918"/>
                <a:gd name="connsiteY5" fmla="*/ 87507 h 1323442"/>
                <a:gd name="connsiteX0" fmla="*/ 9446 w 1931918"/>
                <a:gd name="connsiteY0" fmla="*/ 437834 h 1323442"/>
                <a:gd name="connsiteX1" fmla="*/ 1592924 w 1931918"/>
                <a:gd name="connsiteY1" fmla="*/ 0 h 1323442"/>
                <a:gd name="connsiteX2" fmla="*/ 1931918 w 1931918"/>
                <a:gd name="connsiteY2" fmla="*/ 224592 h 1323442"/>
                <a:gd name="connsiteX3" fmla="*/ 1540197 w 1931918"/>
                <a:gd name="connsiteY3" fmla="*/ 1323442 h 1323442"/>
                <a:gd name="connsiteX4" fmla="*/ 0 w 1931918"/>
                <a:gd name="connsiteY4" fmla="*/ 1065750 h 1323442"/>
                <a:gd name="connsiteX5" fmla="*/ 9446 w 1931918"/>
                <a:gd name="connsiteY5" fmla="*/ 437834 h 1323442"/>
                <a:gd name="connsiteX0" fmla="*/ 9446 w 1931918"/>
                <a:gd name="connsiteY0" fmla="*/ 213243 h 1098851"/>
                <a:gd name="connsiteX1" fmla="*/ 861809 w 1931918"/>
                <a:gd name="connsiteY1" fmla="*/ 262820 h 1098851"/>
                <a:gd name="connsiteX2" fmla="*/ 1931918 w 1931918"/>
                <a:gd name="connsiteY2" fmla="*/ 1 h 1098851"/>
                <a:gd name="connsiteX3" fmla="*/ 1540197 w 1931918"/>
                <a:gd name="connsiteY3" fmla="*/ 1098851 h 1098851"/>
                <a:gd name="connsiteX4" fmla="*/ 0 w 1931918"/>
                <a:gd name="connsiteY4" fmla="*/ 841159 h 1098851"/>
                <a:gd name="connsiteX5" fmla="*/ 9446 w 1931918"/>
                <a:gd name="connsiteY5" fmla="*/ 213243 h 1098851"/>
                <a:gd name="connsiteX0" fmla="*/ 9446 w 1657748"/>
                <a:gd name="connsiteY0" fmla="*/ 0 h 885608"/>
                <a:gd name="connsiteX1" fmla="*/ 861809 w 1657748"/>
                <a:gd name="connsiteY1" fmla="*/ 49577 h 885608"/>
                <a:gd name="connsiteX2" fmla="*/ 1657748 w 1657748"/>
                <a:gd name="connsiteY2" fmla="*/ 213244 h 885608"/>
                <a:gd name="connsiteX3" fmla="*/ 1540197 w 1657748"/>
                <a:gd name="connsiteY3" fmla="*/ 885608 h 885608"/>
                <a:gd name="connsiteX4" fmla="*/ 0 w 1657748"/>
                <a:gd name="connsiteY4" fmla="*/ 627916 h 885608"/>
                <a:gd name="connsiteX5" fmla="*/ 9446 w 1657748"/>
                <a:gd name="connsiteY5" fmla="*/ 0 h 885608"/>
                <a:gd name="connsiteX0" fmla="*/ 2028968 w 3677270"/>
                <a:gd name="connsiteY0" fmla="*/ 0 h 885608"/>
                <a:gd name="connsiteX1" fmla="*/ 2881331 w 3677270"/>
                <a:gd name="connsiteY1" fmla="*/ 49577 h 885608"/>
                <a:gd name="connsiteX2" fmla="*/ 3677270 w 3677270"/>
                <a:gd name="connsiteY2" fmla="*/ 213244 h 885608"/>
                <a:gd name="connsiteX3" fmla="*/ 3559719 w 3677270"/>
                <a:gd name="connsiteY3" fmla="*/ 885608 h 885608"/>
                <a:gd name="connsiteX4" fmla="*/ 0 w 3677270"/>
                <a:gd name="connsiteY4" fmla="*/ 655582 h 885608"/>
                <a:gd name="connsiteX5" fmla="*/ 2028968 w 3677270"/>
                <a:gd name="connsiteY5" fmla="*/ 0 h 885608"/>
                <a:gd name="connsiteX0" fmla="*/ 2028968 w 3677270"/>
                <a:gd name="connsiteY0" fmla="*/ 0 h 1189922"/>
                <a:gd name="connsiteX1" fmla="*/ 2881331 w 3677270"/>
                <a:gd name="connsiteY1" fmla="*/ 49577 h 1189922"/>
                <a:gd name="connsiteX2" fmla="*/ 3677270 w 3677270"/>
                <a:gd name="connsiteY2" fmla="*/ 213244 h 1189922"/>
                <a:gd name="connsiteX3" fmla="*/ 3061754 w 3677270"/>
                <a:gd name="connsiteY3" fmla="*/ 1189922 h 1189922"/>
                <a:gd name="connsiteX4" fmla="*/ 0 w 3677270"/>
                <a:gd name="connsiteY4" fmla="*/ 655582 h 1189922"/>
                <a:gd name="connsiteX5" fmla="*/ 2028968 w 3677270"/>
                <a:gd name="connsiteY5" fmla="*/ 0 h 1189922"/>
                <a:gd name="connsiteX0" fmla="*/ 2028968 w 5503142"/>
                <a:gd name="connsiteY0" fmla="*/ 0 h 1189922"/>
                <a:gd name="connsiteX1" fmla="*/ 2881331 w 5503142"/>
                <a:gd name="connsiteY1" fmla="*/ 49577 h 1189922"/>
                <a:gd name="connsiteX2" fmla="*/ 5503142 w 5503142"/>
                <a:gd name="connsiteY2" fmla="*/ 296237 h 1189922"/>
                <a:gd name="connsiteX3" fmla="*/ 3061754 w 5503142"/>
                <a:gd name="connsiteY3" fmla="*/ 1189922 h 1189922"/>
                <a:gd name="connsiteX4" fmla="*/ 0 w 5503142"/>
                <a:gd name="connsiteY4" fmla="*/ 655582 h 1189922"/>
                <a:gd name="connsiteX5" fmla="*/ 2028968 w 5503142"/>
                <a:gd name="connsiteY5" fmla="*/ 0 h 1189922"/>
                <a:gd name="connsiteX0" fmla="*/ 2001306 w 5475480"/>
                <a:gd name="connsiteY0" fmla="*/ 0 h 1189922"/>
                <a:gd name="connsiteX1" fmla="*/ 2853669 w 5475480"/>
                <a:gd name="connsiteY1" fmla="*/ 49577 h 1189922"/>
                <a:gd name="connsiteX2" fmla="*/ 5475480 w 5475480"/>
                <a:gd name="connsiteY2" fmla="*/ 296237 h 1189922"/>
                <a:gd name="connsiteX3" fmla="*/ 3034092 w 5475480"/>
                <a:gd name="connsiteY3" fmla="*/ 1189922 h 1189922"/>
                <a:gd name="connsiteX4" fmla="*/ 0 w 5475480"/>
                <a:gd name="connsiteY4" fmla="*/ 793905 h 1189922"/>
                <a:gd name="connsiteX5" fmla="*/ 2001306 w 5475480"/>
                <a:gd name="connsiteY5" fmla="*/ 0 h 1189922"/>
                <a:gd name="connsiteX0" fmla="*/ 1531008 w 5475480"/>
                <a:gd name="connsiteY0" fmla="*/ 0 h 1245252"/>
                <a:gd name="connsiteX1" fmla="*/ 2853669 w 5475480"/>
                <a:gd name="connsiteY1" fmla="*/ 104907 h 1245252"/>
                <a:gd name="connsiteX2" fmla="*/ 5475480 w 5475480"/>
                <a:gd name="connsiteY2" fmla="*/ 351567 h 1245252"/>
                <a:gd name="connsiteX3" fmla="*/ 3034092 w 5475480"/>
                <a:gd name="connsiteY3" fmla="*/ 1245252 h 1245252"/>
                <a:gd name="connsiteX4" fmla="*/ 0 w 5475480"/>
                <a:gd name="connsiteY4" fmla="*/ 849235 h 1245252"/>
                <a:gd name="connsiteX5" fmla="*/ 1531008 w 5475480"/>
                <a:gd name="connsiteY5" fmla="*/ 0 h 1245252"/>
                <a:gd name="connsiteX0" fmla="*/ 1531008 w 5475480"/>
                <a:gd name="connsiteY0" fmla="*/ 5753 h 1251005"/>
                <a:gd name="connsiteX1" fmla="*/ 3600615 w 5475480"/>
                <a:gd name="connsiteY1" fmla="*/ 0 h 1251005"/>
                <a:gd name="connsiteX2" fmla="*/ 5475480 w 5475480"/>
                <a:gd name="connsiteY2" fmla="*/ 357320 h 1251005"/>
                <a:gd name="connsiteX3" fmla="*/ 3034092 w 5475480"/>
                <a:gd name="connsiteY3" fmla="*/ 1251005 h 1251005"/>
                <a:gd name="connsiteX4" fmla="*/ 0 w 5475480"/>
                <a:gd name="connsiteY4" fmla="*/ 854988 h 1251005"/>
                <a:gd name="connsiteX5" fmla="*/ 1531008 w 5475480"/>
                <a:gd name="connsiteY5" fmla="*/ 5753 h 125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5480" h="1251005">
                  <a:moveTo>
                    <a:pt x="1531008" y="5753"/>
                  </a:moveTo>
                  <a:lnTo>
                    <a:pt x="3600615" y="0"/>
                  </a:lnTo>
                  <a:lnTo>
                    <a:pt x="5475480" y="357320"/>
                  </a:lnTo>
                  <a:lnTo>
                    <a:pt x="3034092" y="1251005"/>
                  </a:lnTo>
                  <a:lnTo>
                    <a:pt x="0" y="854988"/>
                  </a:lnTo>
                  <a:lnTo>
                    <a:pt x="1531008" y="575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Smiley Face 6">
              <a:extLst>
                <a:ext uri="{FF2B5EF4-FFF2-40B4-BE49-F238E27FC236}">
                  <a16:creationId xmlns:a16="http://schemas.microsoft.com/office/drawing/2014/main" id="{B53F3519-75A6-4A54-8499-E1B7F9E66D5C}"/>
                </a:ext>
              </a:extLst>
            </p:cNvPr>
            <p:cNvSpPr/>
            <p:nvPr/>
          </p:nvSpPr>
          <p:spPr>
            <a:xfrm>
              <a:off x="7397466" y="850584"/>
              <a:ext cx="758141" cy="635460"/>
            </a:xfrm>
            <a:custGeom>
              <a:avLst/>
              <a:gdLst>
                <a:gd name="connsiteX0" fmla="*/ 0 w 790835"/>
                <a:gd name="connsiteY0" fmla="*/ 395418 h 790835"/>
                <a:gd name="connsiteX1" fmla="*/ 395418 w 790835"/>
                <a:gd name="connsiteY1" fmla="*/ 0 h 790835"/>
                <a:gd name="connsiteX2" fmla="*/ 790836 w 790835"/>
                <a:gd name="connsiteY2" fmla="*/ 395418 h 790835"/>
                <a:gd name="connsiteX3" fmla="*/ 395418 w 790835"/>
                <a:gd name="connsiteY3" fmla="*/ 790836 h 790835"/>
                <a:gd name="connsiteX4" fmla="*/ 0 w 790835"/>
                <a:gd name="connsiteY4" fmla="*/ 395418 h 790835"/>
                <a:gd name="connsiteX0" fmla="*/ 227548 w 790835"/>
                <a:gd name="connsiteY0" fmla="*/ 277158 h 790835"/>
                <a:gd name="connsiteX1" fmla="*/ 268737 w 790835"/>
                <a:gd name="connsiteY1" fmla="*/ 235969 h 790835"/>
                <a:gd name="connsiteX2" fmla="*/ 309926 w 790835"/>
                <a:gd name="connsiteY2" fmla="*/ 277158 h 790835"/>
                <a:gd name="connsiteX3" fmla="*/ 268737 w 790835"/>
                <a:gd name="connsiteY3" fmla="*/ 318347 h 790835"/>
                <a:gd name="connsiteX4" fmla="*/ 227548 w 790835"/>
                <a:gd name="connsiteY4" fmla="*/ 277158 h 790835"/>
                <a:gd name="connsiteX5" fmla="*/ 480908 w 790835"/>
                <a:gd name="connsiteY5" fmla="*/ 277158 h 790835"/>
                <a:gd name="connsiteX6" fmla="*/ 522097 w 790835"/>
                <a:gd name="connsiteY6" fmla="*/ 235969 h 790835"/>
                <a:gd name="connsiteX7" fmla="*/ 563286 w 790835"/>
                <a:gd name="connsiteY7" fmla="*/ 277158 h 790835"/>
                <a:gd name="connsiteX8" fmla="*/ 522097 w 790835"/>
                <a:gd name="connsiteY8" fmla="*/ 318347 h 790835"/>
                <a:gd name="connsiteX9" fmla="*/ 480908 w 790835"/>
                <a:gd name="connsiteY9" fmla="*/ 277158 h 790835"/>
                <a:gd name="connsiteX0" fmla="*/ 181099 w 790835"/>
                <a:gd name="connsiteY0" fmla="*/ 567862 h 790835"/>
                <a:gd name="connsiteX1" fmla="*/ 609236 w 790835"/>
                <a:gd name="connsiteY1" fmla="*/ 567862 h 790835"/>
                <a:gd name="connsiteX0" fmla="*/ 0 w 790835"/>
                <a:gd name="connsiteY0" fmla="*/ 395418 h 790835"/>
                <a:gd name="connsiteX1" fmla="*/ 395418 w 790835"/>
                <a:gd name="connsiteY1" fmla="*/ 0 h 790835"/>
                <a:gd name="connsiteX2" fmla="*/ 790836 w 790835"/>
                <a:gd name="connsiteY2" fmla="*/ 395418 h 790835"/>
                <a:gd name="connsiteX3" fmla="*/ 395418 w 790835"/>
                <a:gd name="connsiteY3" fmla="*/ 790836 h 790835"/>
                <a:gd name="connsiteX4" fmla="*/ 0 w 790835"/>
                <a:gd name="connsiteY4" fmla="*/ 395418 h 790835"/>
                <a:gd name="connsiteX0" fmla="*/ 79 w 790915"/>
                <a:gd name="connsiteY0" fmla="*/ 395418 h 1573431"/>
                <a:gd name="connsiteX1" fmla="*/ 395497 w 790915"/>
                <a:gd name="connsiteY1" fmla="*/ 0 h 1573431"/>
                <a:gd name="connsiteX2" fmla="*/ 790915 w 790915"/>
                <a:gd name="connsiteY2" fmla="*/ 395418 h 1573431"/>
                <a:gd name="connsiteX3" fmla="*/ 395497 w 790915"/>
                <a:gd name="connsiteY3" fmla="*/ 790836 h 1573431"/>
                <a:gd name="connsiteX4" fmla="*/ 79 w 790915"/>
                <a:gd name="connsiteY4" fmla="*/ 395418 h 1573431"/>
                <a:gd name="connsiteX0" fmla="*/ 227627 w 790915"/>
                <a:gd name="connsiteY0" fmla="*/ 277158 h 1573431"/>
                <a:gd name="connsiteX1" fmla="*/ 268816 w 790915"/>
                <a:gd name="connsiteY1" fmla="*/ 235969 h 1573431"/>
                <a:gd name="connsiteX2" fmla="*/ 310005 w 790915"/>
                <a:gd name="connsiteY2" fmla="*/ 277158 h 1573431"/>
                <a:gd name="connsiteX3" fmla="*/ 268816 w 790915"/>
                <a:gd name="connsiteY3" fmla="*/ 318347 h 1573431"/>
                <a:gd name="connsiteX4" fmla="*/ 227627 w 790915"/>
                <a:gd name="connsiteY4" fmla="*/ 277158 h 1573431"/>
                <a:gd name="connsiteX5" fmla="*/ 480987 w 790915"/>
                <a:gd name="connsiteY5" fmla="*/ 277158 h 1573431"/>
                <a:gd name="connsiteX6" fmla="*/ 522176 w 790915"/>
                <a:gd name="connsiteY6" fmla="*/ 235969 h 1573431"/>
                <a:gd name="connsiteX7" fmla="*/ 563365 w 790915"/>
                <a:gd name="connsiteY7" fmla="*/ 277158 h 1573431"/>
                <a:gd name="connsiteX8" fmla="*/ 522176 w 790915"/>
                <a:gd name="connsiteY8" fmla="*/ 318347 h 1573431"/>
                <a:gd name="connsiteX9" fmla="*/ 480987 w 790915"/>
                <a:gd name="connsiteY9" fmla="*/ 277158 h 1573431"/>
                <a:gd name="connsiteX0" fmla="*/ 181178 w 790915"/>
                <a:gd name="connsiteY0" fmla="*/ 567862 h 1573431"/>
                <a:gd name="connsiteX1" fmla="*/ 609315 w 790915"/>
                <a:gd name="connsiteY1" fmla="*/ 567862 h 1573431"/>
                <a:gd name="connsiteX0" fmla="*/ 79 w 790915"/>
                <a:gd name="connsiteY0" fmla="*/ 395418 h 1573431"/>
                <a:gd name="connsiteX1" fmla="*/ 395497 w 790915"/>
                <a:gd name="connsiteY1" fmla="*/ 0 h 1573431"/>
                <a:gd name="connsiteX2" fmla="*/ 790915 w 790915"/>
                <a:gd name="connsiteY2" fmla="*/ 395418 h 1573431"/>
                <a:gd name="connsiteX3" fmla="*/ 370783 w 790915"/>
                <a:gd name="connsiteY3" fmla="*/ 1573431 h 1573431"/>
                <a:gd name="connsiteX4" fmla="*/ 79 w 790915"/>
                <a:gd name="connsiteY4" fmla="*/ 395418 h 1573431"/>
                <a:gd name="connsiteX0" fmla="*/ 79 w 790915"/>
                <a:gd name="connsiteY0" fmla="*/ 395418 h 1581669"/>
                <a:gd name="connsiteX1" fmla="*/ 395497 w 790915"/>
                <a:gd name="connsiteY1" fmla="*/ 0 h 1581669"/>
                <a:gd name="connsiteX2" fmla="*/ 790915 w 790915"/>
                <a:gd name="connsiteY2" fmla="*/ 395418 h 1581669"/>
                <a:gd name="connsiteX3" fmla="*/ 395497 w 790915"/>
                <a:gd name="connsiteY3" fmla="*/ 1581669 h 1581669"/>
                <a:gd name="connsiteX4" fmla="*/ 79 w 790915"/>
                <a:gd name="connsiteY4" fmla="*/ 395418 h 1581669"/>
                <a:gd name="connsiteX0" fmla="*/ 227627 w 790915"/>
                <a:gd name="connsiteY0" fmla="*/ 277158 h 1581669"/>
                <a:gd name="connsiteX1" fmla="*/ 268816 w 790915"/>
                <a:gd name="connsiteY1" fmla="*/ 235969 h 1581669"/>
                <a:gd name="connsiteX2" fmla="*/ 310005 w 790915"/>
                <a:gd name="connsiteY2" fmla="*/ 277158 h 1581669"/>
                <a:gd name="connsiteX3" fmla="*/ 268816 w 790915"/>
                <a:gd name="connsiteY3" fmla="*/ 318347 h 1581669"/>
                <a:gd name="connsiteX4" fmla="*/ 227627 w 790915"/>
                <a:gd name="connsiteY4" fmla="*/ 277158 h 1581669"/>
                <a:gd name="connsiteX5" fmla="*/ 480987 w 790915"/>
                <a:gd name="connsiteY5" fmla="*/ 277158 h 1581669"/>
                <a:gd name="connsiteX6" fmla="*/ 522176 w 790915"/>
                <a:gd name="connsiteY6" fmla="*/ 235969 h 1581669"/>
                <a:gd name="connsiteX7" fmla="*/ 563365 w 790915"/>
                <a:gd name="connsiteY7" fmla="*/ 277158 h 1581669"/>
                <a:gd name="connsiteX8" fmla="*/ 522176 w 790915"/>
                <a:gd name="connsiteY8" fmla="*/ 318347 h 1581669"/>
                <a:gd name="connsiteX9" fmla="*/ 480987 w 790915"/>
                <a:gd name="connsiteY9" fmla="*/ 277158 h 1581669"/>
                <a:gd name="connsiteX0" fmla="*/ 181178 w 790915"/>
                <a:gd name="connsiteY0" fmla="*/ 567862 h 1581669"/>
                <a:gd name="connsiteX1" fmla="*/ 609315 w 790915"/>
                <a:gd name="connsiteY1" fmla="*/ 567862 h 1581669"/>
                <a:gd name="connsiteX0" fmla="*/ 79 w 790915"/>
                <a:gd name="connsiteY0" fmla="*/ 395418 h 1581669"/>
                <a:gd name="connsiteX1" fmla="*/ 395497 w 790915"/>
                <a:gd name="connsiteY1" fmla="*/ 0 h 1581669"/>
                <a:gd name="connsiteX2" fmla="*/ 790915 w 790915"/>
                <a:gd name="connsiteY2" fmla="*/ 395418 h 1581669"/>
                <a:gd name="connsiteX3" fmla="*/ 370783 w 790915"/>
                <a:gd name="connsiteY3" fmla="*/ 1573431 h 1581669"/>
                <a:gd name="connsiteX4" fmla="*/ 79 w 790915"/>
                <a:gd name="connsiteY4" fmla="*/ 395418 h 1581669"/>
                <a:gd name="connsiteX0" fmla="*/ 52 w 790888"/>
                <a:gd name="connsiteY0" fmla="*/ 433912 h 1652926"/>
                <a:gd name="connsiteX1" fmla="*/ 395470 w 790888"/>
                <a:gd name="connsiteY1" fmla="*/ 38494 h 1652926"/>
                <a:gd name="connsiteX2" fmla="*/ 790888 w 790888"/>
                <a:gd name="connsiteY2" fmla="*/ 433912 h 1652926"/>
                <a:gd name="connsiteX3" fmla="*/ 395470 w 790888"/>
                <a:gd name="connsiteY3" fmla="*/ 1620163 h 1652926"/>
                <a:gd name="connsiteX4" fmla="*/ 52 w 790888"/>
                <a:gd name="connsiteY4" fmla="*/ 433912 h 1652926"/>
                <a:gd name="connsiteX0" fmla="*/ 227600 w 790888"/>
                <a:gd name="connsiteY0" fmla="*/ 315652 h 1652926"/>
                <a:gd name="connsiteX1" fmla="*/ 268789 w 790888"/>
                <a:gd name="connsiteY1" fmla="*/ 274463 h 1652926"/>
                <a:gd name="connsiteX2" fmla="*/ 309978 w 790888"/>
                <a:gd name="connsiteY2" fmla="*/ 315652 h 1652926"/>
                <a:gd name="connsiteX3" fmla="*/ 268789 w 790888"/>
                <a:gd name="connsiteY3" fmla="*/ 356841 h 1652926"/>
                <a:gd name="connsiteX4" fmla="*/ 227600 w 790888"/>
                <a:gd name="connsiteY4" fmla="*/ 315652 h 1652926"/>
                <a:gd name="connsiteX5" fmla="*/ 480960 w 790888"/>
                <a:gd name="connsiteY5" fmla="*/ 315652 h 1652926"/>
                <a:gd name="connsiteX6" fmla="*/ 522149 w 790888"/>
                <a:gd name="connsiteY6" fmla="*/ 274463 h 1652926"/>
                <a:gd name="connsiteX7" fmla="*/ 563338 w 790888"/>
                <a:gd name="connsiteY7" fmla="*/ 315652 h 1652926"/>
                <a:gd name="connsiteX8" fmla="*/ 522149 w 790888"/>
                <a:gd name="connsiteY8" fmla="*/ 356841 h 1652926"/>
                <a:gd name="connsiteX9" fmla="*/ 480960 w 790888"/>
                <a:gd name="connsiteY9" fmla="*/ 315652 h 1652926"/>
                <a:gd name="connsiteX0" fmla="*/ 181151 w 790888"/>
                <a:gd name="connsiteY0" fmla="*/ 606356 h 1652926"/>
                <a:gd name="connsiteX1" fmla="*/ 609288 w 790888"/>
                <a:gd name="connsiteY1" fmla="*/ 606356 h 1652926"/>
                <a:gd name="connsiteX0" fmla="*/ 52 w 790888"/>
                <a:gd name="connsiteY0" fmla="*/ 433912 h 1652926"/>
                <a:gd name="connsiteX1" fmla="*/ 395470 w 790888"/>
                <a:gd name="connsiteY1" fmla="*/ 38494 h 1652926"/>
                <a:gd name="connsiteX2" fmla="*/ 774412 w 790888"/>
                <a:gd name="connsiteY2" fmla="*/ 1282409 h 1652926"/>
                <a:gd name="connsiteX3" fmla="*/ 370756 w 790888"/>
                <a:gd name="connsiteY3" fmla="*/ 1611925 h 1652926"/>
                <a:gd name="connsiteX4" fmla="*/ 52 w 790888"/>
                <a:gd name="connsiteY4" fmla="*/ 433912 h 1652926"/>
                <a:gd name="connsiteX0" fmla="*/ 52 w 774412"/>
                <a:gd name="connsiteY0" fmla="*/ 433912 h 1652926"/>
                <a:gd name="connsiteX1" fmla="*/ 395470 w 774412"/>
                <a:gd name="connsiteY1" fmla="*/ 38494 h 1652926"/>
                <a:gd name="connsiteX2" fmla="*/ 774412 w 774412"/>
                <a:gd name="connsiteY2" fmla="*/ 1224745 h 1652926"/>
                <a:gd name="connsiteX3" fmla="*/ 395470 w 774412"/>
                <a:gd name="connsiteY3" fmla="*/ 1620163 h 1652926"/>
                <a:gd name="connsiteX4" fmla="*/ 52 w 774412"/>
                <a:gd name="connsiteY4" fmla="*/ 433912 h 1652926"/>
                <a:gd name="connsiteX0" fmla="*/ 227600 w 774412"/>
                <a:gd name="connsiteY0" fmla="*/ 315652 h 1652926"/>
                <a:gd name="connsiteX1" fmla="*/ 268789 w 774412"/>
                <a:gd name="connsiteY1" fmla="*/ 274463 h 1652926"/>
                <a:gd name="connsiteX2" fmla="*/ 309978 w 774412"/>
                <a:gd name="connsiteY2" fmla="*/ 315652 h 1652926"/>
                <a:gd name="connsiteX3" fmla="*/ 268789 w 774412"/>
                <a:gd name="connsiteY3" fmla="*/ 356841 h 1652926"/>
                <a:gd name="connsiteX4" fmla="*/ 227600 w 774412"/>
                <a:gd name="connsiteY4" fmla="*/ 315652 h 1652926"/>
                <a:gd name="connsiteX5" fmla="*/ 480960 w 774412"/>
                <a:gd name="connsiteY5" fmla="*/ 315652 h 1652926"/>
                <a:gd name="connsiteX6" fmla="*/ 522149 w 774412"/>
                <a:gd name="connsiteY6" fmla="*/ 274463 h 1652926"/>
                <a:gd name="connsiteX7" fmla="*/ 563338 w 774412"/>
                <a:gd name="connsiteY7" fmla="*/ 315652 h 1652926"/>
                <a:gd name="connsiteX8" fmla="*/ 522149 w 774412"/>
                <a:gd name="connsiteY8" fmla="*/ 356841 h 1652926"/>
                <a:gd name="connsiteX9" fmla="*/ 480960 w 774412"/>
                <a:gd name="connsiteY9" fmla="*/ 315652 h 1652926"/>
                <a:gd name="connsiteX0" fmla="*/ 181151 w 774412"/>
                <a:gd name="connsiteY0" fmla="*/ 606356 h 1652926"/>
                <a:gd name="connsiteX1" fmla="*/ 609288 w 774412"/>
                <a:gd name="connsiteY1" fmla="*/ 606356 h 1652926"/>
                <a:gd name="connsiteX0" fmla="*/ 52 w 774412"/>
                <a:gd name="connsiteY0" fmla="*/ 433912 h 1652926"/>
                <a:gd name="connsiteX1" fmla="*/ 395470 w 774412"/>
                <a:gd name="connsiteY1" fmla="*/ 38494 h 1652926"/>
                <a:gd name="connsiteX2" fmla="*/ 774412 w 774412"/>
                <a:gd name="connsiteY2" fmla="*/ 1282409 h 1652926"/>
                <a:gd name="connsiteX3" fmla="*/ 370756 w 774412"/>
                <a:gd name="connsiteY3" fmla="*/ 1611925 h 1652926"/>
                <a:gd name="connsiteX4" fmla="*/ 52 w 774412"/>
                <a:gd name="connsiteY4" fmla="*/ 433912 h 1652926"/>
                <a:gd name="connsiteX0" fmla="*/ 0 w 774360"/>
                <a:gd name="connsiteY0" fmla="*/ 430477 h 1648369"/>
                <a:gd name="connsiteX1" fmla="*/ 395418 w 774360"/>
                <a:gd name="connsiteY1" fmla="*/ 35059 h 1648369"/>
                <a:gd name="connsiteX2" fmla="*/ 774360 w 774360"/>
                <a:gd name="connsiteY2" fmla="*/ 1221310 h 1648369"/>
                <a:gd name="connsiteX3" fmla="*/ 395418 w 774360"/>
                <a:gd name="connsiteY3" fmla="*/ 1616728 h 1648369"/>
                <a:gd name="connsiteX4" fmla="*/ 0 w 774360"/>
                <a:gd name="connsiteY4" fmla="*/ 430477 h 1648369"/>
                <a:gd name="connsiteX0" fmla="*/ 227548 w 774360"/>
                <a:gd name="connsiteY0" fmla="*/ 312217 h 1648369"/>
                <a:gd name="connsiteX1" fmla="*/ 268737 w 774360"/>
                <a:gd name="connsiteY1" fmla="*/ 271028 h 1648369"/>
                <a:gd name="connsiteX2" fmla="*/ 309926 w 774360"/>
                <a:gd name="connsiteY2" fmla="*/ 312217 h 1648369"/>
                <a:gd name="connsiteX3" fmla="*/ 268737 w 774360"/>
                <a:gd name="connsiteY3" fmla="*/ 353406 h 1648369"/>
                <a:gd name="connsiteX4" fmla="*/ 227548 w 774360"/>
                <a:gd name="connsiteY4" fmla="*/ 312217 h 1648369"/>
                <a:gd name="connsiteX5" fmla="*/ 480908 w 774360"/>
                <a:gd name="connsiteY5" fmla="*/ 312217 h 1648369"/>
                <a:gd name="connsiteX6" fmla="*/ 522097 w 774360"/>
                <a:gd name="connsiteY6" fmla="*/ 271028 h 1648369"/>
                <a:gd name="connsiteX7" fmla="*/ 563286 w 774360"/>
                <a:gd name="connsiteY7" fmla="*/ 312217 h 1648369"/>
                <a:gd name="connsiteX8" fmla="*/ 522097 w 774360"/>
                <a:gd name="connsiteY8" fmla="*/ 353406 h 1648369"/>
                <a:gd name="connsiteX9" fmla="*/ 480908 w 774360"/>
                <a:gd name="connsiteY9" fmla="*/ 312217 h 1648369"/>
                <a:gd name="connsiteX0" fmla="*/ 181099 w 774360"/>
                <a:gd name="connsiteY0" fmla="*/ 602921 h 1648369"/>
                <a:gd name="connsiteX1" fmla="*/ 609236 w 774360"/>
                <a:gd name="connsiteY1" fmla="*/ 602921 h 1648369"/>
                <a:gd name="connsiteX0" fmla="*/ 49427 w 774360"/>
                <a:gd name="connsiteY0" fmla="*/ 1328401 h 1648369"/>
                <a:gd name="connsiteX1" fmla="*/ 395418 w 774360"/>
                <a:gd name="connsiteY1" fmla="*/ 35059 h 1648369"/>
                <a:gd name="connsiteX2" fmla="*/ 774360 w 774360"/>
                <a:gd name="connsiteY2" fmla="*/ 1278974 h 1648369"/>
                <a:gd name="connsiteX3" fmla="*/ 370704 w 774360"/>
                <a:gd name="connsiteY3" fmla="*/ 1608490 h 1648369"/>
                <a:gd name="connsiteX4" fmla="*/ 49427 w 774360"/>
                <a:gd name="connsiteY4" fmla="*/ 1328401 h 1648369"/>
                <a:gd name="connsiteX0" fmla="*/ 0 w 757884"/>
                <a:gd name="connsiteY0" fmla="*/ 1268771 h 1583570"/>
                <a:gd name="connsiteX1" fmla="*/ 378942 w 757884"/>
                <a:gd name="connsiteY1" fmla="*/ 143 h 1583570"/>
                <a:gd name="connsiteX2" fmla="*/ 757884 w 757884"/>
                <a:gd name="connsiteY2" fmla="*/ 1186394 h 1583570"/>
                <a:gd name="connsiteX3" fmla="*/ 378942 w 757884"/>
                <a:gd name="connsiteY3" fmla="*/ 1581812 h 1583570"/>
                <a:gd name="connsiteX4" fmla="*/ 0 w 757884"/>
                <a:gd name="connsiteY4" fmla="*/ 1268771 h 1583570"/>
                <a:gd name="connsiteX0" fmla="*/ 211072 w 757884"/>
                <a:gd name="connsiteY0" fmla="*/ 277301 h 1583570"/>
                <a:gd name="connsiteX1" fmla="*/ 252261 w 757884"/>
                <a:gd name="connsiteY1" fmla="*/ 236112 h 1583570"/>
                <a:gd name="connsiteX2" fmla="*/ 293450 w 757884"/>
                <a:gd name="connsiteY2" fmla="*/ 277301 h 1583570"/>
                <a:gd name="connsiteX3" fmla="*/ 252261 w 757884"/>
                <a:gd name="connsiteY3" fmla="*/ 318490 h 1583570"/>
                <a:gd name="connsiteX4" fmla="*/ 211072 w 757884"/>
                <a:gd name="connsiteY4" fmla="*/ 277301 h 1583570"/>
                <a:gd name="connsiteX5" fmla="*/ 464432 w 757884"/>
                <a:gd name="connsiteY5" fmla="*/ 277301 h 1583570"/>
                <a:gd name="connsiteX6" fmla="*/ 505621 w 757884"/>
                <a:gd name="connsiteY6" fmla="*/ 236112 h 1583570"/>
                <a:gd name="connsiteX7" fmla="*/ 546810 w 757884"/>
                <a:gd name="connsiteY7" fmla="*/ 277301 h 1583570"/>
                <a:gd name="connsiteX8" fmla="*/ 505621 w 757884"/>
                <a:gd name="connsiteY8" fmla="*/ 318490 h 1583570"/>
                <a:gd name="connsiteX9" fmla="*/ 464432 w 757884"/>
                <a:gd name="connsiteY9" fmla="*/ 277301 h 1583570"/>
                <a:gd name="connsiteX0" fmla="*/ 164623 w 757884"/>
                <a:gd name="connsiteY0" fmla="*/ 568005 h 1583570"/>
                <a:gd name="connsiteX1" fmla="*/ 592760 w 757884"/>
                <a:gd name="connsiteY1" fmla="*/ 568005 h 1583570"/>
                <a:gd name="connsiteX0" fmla="*/ 32951 w 757884"/>
                <a:gd name="connsiteY0" fmla="*/ 1293485 h 1583570"/>
                <a:gd name="connsiteX1" fmla="*/ 378942 w 757884"/>
                <a:gd name="connsiteY1" fmla="*/ 143 h 1583570"/>
                <a:gd name="connsiteX2" fmla="*/ 757884 w 757884"/>
                <a:gd name="connsiteY2" fmla="*/ 1244058 h 1583570"/>
                <a:gd name="connsiteX3" fmla="*/ 354228 w 757884"/>
                <a:gd name="connsiteY3" fmla="*/ 1573574 h 1583570"/>
                <a:gd name="connsiteX4" fmla="*/ 32951 w 757884"/>
                <a:gd name="connsiteY4" fmla="*/ 1293485 h 1583570"/>
                <a:gd name="connsiteX0" fmla="*/ 0 w 757884"/>
                <a:gd name="connsiteY0" fmla="*/ 1268771 h 1583570"/>
                <a:gd name="connsiteX1" fmla="*/ 378942 w 757884"/>
                <a:gd name="connsiteY1" fmla="*/ 143 h 1583570"/>
                <a:gd name="connsiteX2" fmla="*/ 757884 w 757884"/>
                <a:gd name="connsiteY2" fmla="*/ 1186394 h 1583570"/>
                <a:gd name="connsiteX3" fmla="*/ 378942 w 757884"/>
                <a:gd name="connsiteY3" fmla="*/ 1581812 h 1583570"/>
                <a:gd name="connsiteX4" fmla="*/ 0 w 757884"/>
                <a:gd name="connsiteY4" fmla="*/ 1268771 h 1583570"/>
                <a:gd name="connsiteX0" fmla="*/ 211072 w 757884"/>
                <a:gd name="connsiteY0" fmla="*/ 277301 h 1583570"/>
                <a:gd name="connsiteX1" fmla="*/ 252261 w 757884"/>
                <a:gd name="connsiteY1" fmla="*/ 236112 h 1583570"/>
                <a:gd name="connsiteX2" fmla="*/ 293450 w 757884"/>
                <a:gd name="connsiteY2" fmla="*/ 277301 h 1583570"/>
                <a:gd name="connsiteX3" fmla="*/ 252261 w 757884"/>
                <a:gd name="connsiteY3" fmla="*/ 318490 h 1583570"/>
                <a:gd name="connsiteX4" fmla="*/ 211072 w 757884"/>
                <a:gd name="connsiteY4" fmla="*/ 277301 h 1583570"/>
                <a:gd name="connsiteX5" fmla="*/ 464432 w 757884"/>
                <a:gd name="connsiteY5" fmla="*/ 277301 h 1583570"/>
                <a:gd name="connsiteX6" fmla="*/ 505621 w 757884"/>
                <a:gd name="connsiteY6" fmla="*/ 236112 h 1583570"/>
                <a:gd name="connsiteX7" fmla="*/ 546810 w 757884"/>
                <a:gd name="connsiteY7" fmla="*/ 277301 h 1583570"/>
                <a:gd name="connsiteX8" fmla="*/ 505621 w 757884"/>
                <a:gd name="connsiteY8" fmla="*/ 318490 h 1583570"/>
                <a:gd name="connsiteX9" fmla="*/ 464432 w 757884"/>
                <a:gd name="connsiteY9" fmla="*/ 277301 h 1583570"/>
                <a:gd name="connsiteX0" fmla="*/ 164623 w 757884"/>
                <a:gd name="connsiteY0" fmla="*/ 568005 h 1583570"/>
                <a:gd name="connsiteX1" fmla="*/ 592760 w 757884"/>
                <a:gd name="connsiteY1" fmla="*/ 568005 h 1583570"/>
                <a:gd name="connsiteX0" fmla="*/ 32951 w 757884"/>
                <a:gd name="connsiteY0" fmla="*/ 1293485 h 1583570"/>
                <a:gd name="connsiteX1" fmla="*/ 461320 w 757884"/>
                <a:gd name="connsiteY1" fmla="*/ 947494 h 1583570"/>
                <a:gd name="connsiteX2" fmla="*/ 757884 w 757884"/>
                <a:gd name="connsiteY2" fmla="*/ 1244058 h 1583570"/>
                <a:gd name="connsiteX3" fmla="*/ 354228 w 757884"/>
                <a:gd name="connsiteY3" fmla="*/ 1573574 h 1583570"/>
                <a:gd name="connsiteX4" fmla="*/ 32951 w 757884"/>
                <a:gd name="connsiteY4" fmla="*/ 1293485 h 1583570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331893 h 1346307"/>
                <a:gd name="connsiteX1" fmla="*/ 593017 w 758141"/>
                <a:gd name="connsiteY1" fmla="*/ 331893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593017 w 758141"/>
                <a:gd name="connsiteY1" fmla="*/ 331893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52518 w 758141"/>
                <a:gd name="connsiteY1" fmla="*/ 0 h 1346307"/>
                <a:gd name="connsiteX2" fmla="*/ 293707 w 758141"/>
                <a:gd name="connsiteY2" fmla="*/ 41189 h 1346307"/>
                <a:gd name="connsiteX3" fmla="*/ 252518 w 758141"/>
                <a:gd name="connsiteY3" fmla="*/ 82378 h 1346307"/>
                <a:gd name="connsiteX4" fmla="*/ 211329 w 758141"/>
                <a:gd name="connsiteY4" fmla="*/ 41189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78330 h 1391978"/>
                <a:gd name="connsiteX1" fmla="*/ 436864 w 758141"/>
                <a:gd name="connsiteY1" fmla="*/ 765291 h 1391978"/>
                <a:gd name="connsiteX2" fmla="*/ 758141 w 758141"/>
                <a:gd name="connsiteY2" fmla="*/ 995953 h 1391978"/>
                <a:gd name="connsiteX3" fmla="*/ 379199 w 758141"/>
                <a:gd name="connsiteY3" fmla="*/ 1391371 h 1391978"/>
                <a:gd name="connsiteX4" fmla="*/ 257 w 758141"/>
                <a:gd name="connsiteY4" fmla="*/ 1078330 h 1391978"/>
                <a:gd name="connsiteX0" fmla="*/ 211329 w 758141"/>
                <a:gd name="connsiteY0" fmla="*/ 86860 h 1391978"/>
                <a:gd name="connsiteX1" fmla="*/ 252518 w 758141"/>
                <a:gd name="connsiteY1" fmla="*/ 45671 h 1391978"/>
                <a:gd name="connsiteX2" fmla="*/ 293707 w 758141"/>
                <a:gd name="connsiteY2" fmla="*/ 86860 h 1391978"/>
                <a:gd name="connsiteX3" fmla="*/ 285470 w 758141"/>
                <a:gd name="connsiteY3" fmla="*/ 1050687 h 1391978"/>
                <a:gd name="connsiteX4" fmla="*/ 211329 w 758141"/>
                <a:gd name="connsiteY4" fmla="*/ 86860 h 1391978"/>
                <a:gd name="connsiteX5" fmla="*/ 464689 w 758141"/>
                <a:gd name="connsiteY5" fmla="*/ 86860 h 1391978"/>
                <a:gd name="connsiteX6" fmla="*/ 505878 w 758141"/>
                <a:gd name="connsiteY6" fmla="*/ 45671 h 1391978"/>
                <a:gd name="connsiteX7" fmla="*/ 547067 w 758141"/>
                <a:gd name="connsiteY7" fmla="*/ 86860 h 1391978"/>
                <a:gd name="connsiteX8" fmla="*/ 505878 w 758141"/>
                <a:gd name="connsiteY8" fmla="*/ 128049 h 1391978"/>
                <a:gd name="connsiteX9" fmla="*/ 464689 w 758141"/>
                <a:gd name="connsiteY9" fmla="*/ 86860 h 1391978"/>
                <a:gd name="connsiteX0" fmla="*/ 164880 w 758141"/>
                <a:gd name="connsiteY0" fmla="*/ 1143683 h 1391978"/>
                <a:gd name="connsiteX1" fmla="*/ 601255 w 758141"/>
                <a:gd name="connsiteY1" fmla="*/ 1118969 h 1391978"/>
                <a:gd name="connsiteX0" fmla="*/ 33208 w 758141"/>
                <a:gd name="connsiteY0" fmla="*/ 1103044 h 1391978"/>
                <a:gd name="connsiteX1" fmla="*/ 461577 w 758141"/>
                <a:gd name="connsiteY1" fmla="*/ 757053 h 1391978"/>
                <a:gd name="connsiteX2" fmla="*/ 758141 w 758141"/>
                <a:gd name="connsiteY2" fmla="*/ 1053617 h 1391978"/>
                <a:gd name="connsiteX3" fmla="*/ 354485 w 758141"/>
                <a:gd name="connsiteY3" fmla="*/ 1383133 h 1391978"/>
                <a:gd name="connsiteX4" fmla="*/ 33208 w 758141"/>
                <a:gd name="connsiteY4" fmla="*/ 1103044 h 1391978"/>
                <a:gd name="connsiteX0" fmla="*/ 257 w 758141"/>
                <a:gd name="connsiteY0" fmla="*/ 1086794 h 1400442"/>
                <a:gd name="connsiteX1" fmla="*/ 436864 w 758141"/>
                <a:gd name="connsiteY1" fmla="*/ 773755 h 1400442"/>
                <a:gd name="connsiteX2" fmla="*/ 758141 w 758141"/>
                <a:gd name="connsiteY2" fmla="*/ 1004417 h 1400442"/>
                <a:gd name="connsiteX3" fmla="*/ 379199 w 758141"/>
                <a:gd name="connsiteY3" fmla="*/ 1399835 h 1400442"/>
                <a:gd name="connsiteX4" fmla="*/ 257 w 758141"/>
                <a:gd name="connsiteY4" fmla="*/ 1086794 h 1400442"/>
                <a:gd name="connsiteX0" fmla="*/ 211329 w 758141"/>
                <a:gd name="connsiteY0" fmla="*/ 95324 h 1400442"/>
                <a:gd name="connsiteX1" fmla="*/ 252518 w 758141"/>
                <a:gd name="connsiteY1" fmla="*/ 54135 h 1400442"/>
                <a:gd name="connsiteX2" fmla="*/ 318420 w 758141"/>
                <a:gd name="connsiteY2" fmla="*/ 894394 h 1400442"/>
                <a:gd name="connsiteX3" fmla="*/ 285470 w 758141"/>
                <a:gd name="connsiteY3" fmla="*/ 1059151 h 1400442"/>
                <a:gd name="connsiteX4" fmla="*/ 211329 w 758141"/>
                <a:gd name="connsiteY4" fmla="*/ 95324 h 1400442"/>
                <a:gd name="connsiteX5" fmla="*/ 464689 w 758141"/>
                <a:gd name="connsiteY5" fmla="*/ 95324 h 1400442"/>
                <a:gd name="connsiteX6" fmla="*/ 505878 w 758141"/>
                <a:gd name="connsiteY6" fmla="*/ 54135 h 1400442"/>
                <a:gd name="connsiteX7" fmla="*/ 547067 w 758141"/>
                <a:gd name="connsiteY7" fmla="*/ 95324 h 1400442"/>
                <a:gd name="connsiteX8" fmla="*/ 505878 w 758141"/>
                <a:gd name="connsiteY8" fmla="*/ 136513 h 1400442"/>
                <a:gd name="connsiteX9" fmla="*/ 464689 w 758141"/>
                <a:gd name="connsiteY9" fmla="*/ 95324 h 1400442"/>
                <a:gd name="connsiteX0" fmla="*/ 164880 w 758141"/>
                <a:gd name="connsiteY0" fmla="*/ 1152147 h 1400442"/>
                <a:gd name="connsiteX1" fmla="*/ 601255 w 758141"/>
                <a:gd name="connsiteY1" fmla="*/ 1127433 h 1400442"/>
                <a:gd name="connsiteX0" fmla="*/ 33208 w 758141"/>
                <a:gd name="connsiteY0" fmla="*/ 1111508 h 1400442"/>
                <a:gd name="connsiteX1" fmla="*/ 461577 w 758141"/>
                <a:gd name="connsiteY1" fmla="*/ 765517 h 1400442"/>
                <a:gd name="connsiteX2" fmla="*/ 758141 w 758141"/>
                <a:gd name="connsiteY2" fmla="*/ 1062081 h 1400442"/>
                <a:gd name="connsiteX3" fmla="*/ 354485 w 758141"/>
                <a:gd name="connsiteY3" fmla="*/ 1391597 h 1400442"/>
                <a:gd name="connsiteX4" fmla="*/ 33208 w 758141"/>
                <a:gd name="connsiteY4" fmla="*/ 1111508 h 1400442"/>
                <a:gd name="connsiteX0" fmla="*/ 257 w 758141"/>
                <a:gd name="connsiteY0" fmla="*/ 1086794 h 1400442"/>
                <a:gd name="connsiteX1" fmla="*/ 436864 w 758141"/>
                <a:gd name="connsiteY1" fmla="*/ 773755 h 1400442"/>
                <a:gd name="connsiteX2" fmla="*/ 758141 w 758141"/>
                <a:gd name="connsiteY2" fmla="*/ 1004417 h 1400442"/>
                <a:gd name="connsiteX3" fmla="*/ 379199 w 758141"/>
                <a:gd name="connsiteY3" fmla="*/ 1399835 h 1400442"/>
                <a:gd name="connsiteX4" fmla="*/ 257 w 758141"/>
                <a:gd name="connsiteY4" fmla="*/ 1086794 h 1400442"/>
                <a:gd name="connsiteX0" fmla="*/ 211329 w 758141"/>
                <a:gd name="connsiteY0" fmla="*/ 95324 h 1400442"/>
                <a:gd name="connsiteX1" fmla="*/ 252518 w 758141"/>
                <a:gd name="connsiteY1" fmla="*/ 54135 h 1400442"/>
                <a:gd name="connsiteX2" fmla="*/ 318420 w 758141"/>
                <a:gd name="connsiteY2" fmla="*/ 894394 h 1400442"/>
                <a:gd name="connsiteX3" fmla="*/ 285470 w 758141"/>
                <a:gd name="connsiteY3" fmla="*/ 1059151 h 1400442"/>
                <a:gd name="connsiteX4" fmla="*/ 219567 w 758141"/>
                <a:gd name="connsiteY4" fmla="*/ 985010 h 1400442"/>
                <a:gd name="connsiteX5" fmla="*/ 464689 w 758141"/>
                <a:gd name="connsiteY5" fmla="*/ 95324 h 1400442"/>
                <a:gd name="connsiteX6" fmla="*/ 505878 w 758141"/>
                <a:gd name="connsiteY6" fmla="*/ 54135 h 1400442"/>
                <a:gd name="connsiteX7" fmla="*/ 547067 w 758141"/>
                <a:gd name="connsiteY7" fmla="*/ 95324 h 1400442"/>
                <a:gd name="connsiteX8" fmla="*/ 505878 w 758141"/>
                <a:gd name="connsiteY8" fmla="*/ 136513 h 1400442"/>
                <a:gd name="connsiteX9" fmla="*/ 464689 w 758141"/>
                <a:gd name="connsiteY9" fmla="*/ 95324 h 1400442"/>
                <a:gd name="connsiteX0" fmla="*/ 164880 w 758141"/>
                <a:gd name="connsiteY0" fmla="*/ 1152147 h 1400442"/>
                <a:gd name="connsiteX1" fmla="*/ 601255 w 758141"/>
                <a:gd name="connsiteY1" fmla="*/ 1127433 h 1400442"/>
                <a:gd name="connsiteX0" fmla="*/ 33208 w 758141"/>
                <a:gd name="connsiteY0" fmla="*/ 1111508 h 1400442"/>
                <a:gd name="connsiteX1" fmla="*/ 461577 w 758141"/>
                <a:gd name="connsiteY1" fmla="*/ 765517 h 1400442"/>
                <a:gd name="connsiteX2" fmla="*/ 758141 w 758141"/>
                <a:gd name="connsiteY2" fmla="*/ 1062081 h 1400442"/>
                <a:gd name="connsiteX3" fmla="*/ 354485 w 758141"/>
                <a:gd name="connsiteY3" fmla="*/ 1391597 h 1400442"/>
                <a:gd name="connsiteX4" fmla="*/ 33208 w 758141"/>
                <a:gd name="connsiteY4" fmla="*/ 1111508 h 1400442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11329 w 758141"/>
                <a:gd name="connsiteY0" fmla="*/ 41189 h 1346307"/>
                <a:gd name="connsiteX1" fmla="*/ 277231 w 758141"/>
                <a:gd name="connsiteY1" fmla="*/ 856735 h 1346307"/>
                <a:gd name="connsiteX2" fmla="*/ 318420 w 758141"/>
                <a:gd name="connsiteY2" fmla="*/ 840259 h 1346307"/>
                <a:gd name="connsiteX3" fmla="*/ 285470 w 758141"/>
                <a:gd name="connsiteY3" fmla="*/ 1005016 h 1346307"/>
                <a:gd name="connsiteX4" fmla="*/ 219567 w 758141"/>
                <a:gd name="connsiteY4" fmla="*/ 930875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32659 h 1346307"/>
                <a:gd name="connsiteX1" fmla="*/ 436864 w 758141"/>
                <a:gd name="connsiteY1" fmla="*/ 719620 h 1346307"/>
                <a:gd name="connsiteX2" fmla="*/ 758141 w 758141"/>
                <a:gd name="connsiteY2" fmla="*/ 950282 h 1346307"/>
                <a:gd name="connsiteX3" fmla="*/ 379199 w 758141"/>
                <a:gd name="connsiteY3" fmla="*/ 1345700 h 1346307"/>
                <a:gd name="connsiteX4" fmla="*/ 257 w 758141"/>
                <a:gd name="connsiteY4" fmla="*/ 1032659 h 1346307"/>
                <a:gd name="connsiteX0" fmla="*/ 252518 w 758141"/>
                <a:gd name="connsiteY0" fmla="*/ 889686 h 1346307"/>
                <a:gd name="connsiteX1" fmla="*/ 277231 w 758141"/>
                <a:gd name="connsiteY1" fmla="*/ 856735 h 1346307"/>
                <a:gd name="connsiteX2" fmla="*/ 318420 w 758141"/>
                <a:gd name="connsiteY2" fmla="*/ 840259 h 1346307"/>
                <a:gd name="connsiteX3" fmla="*/ 285470 w 758141"/>
                <a:gd name="connsiteY3" fmla="*/ 1005016 h 1346307"/>
                <a:gd name="connsiteX4" fmla="*/ 219567 w 758141"/>
                <a:gd name="connsiteY4" fmla="*/ 930875 h 1346307"/>
                <a:gd name="connsiteX5" fmla="*/ 464689 w 758141"/>
                <a:gd name="connsiteY5" fmla="*/ 41189 h 1346307"/>
                <a:gd name="connsiteX6" fmla="*/ 505878 w 758141"/>
                <a:gd name="connsiteY6" fmla="*/ 0 h 1346307"/>
                <a:gd name="connsiteX7" fmla="*/ 547067 w 758141"/>
                <a:gd name="connsiteY7" fmla="*/ 41189 h 1346307"/>
                <a:gd name="connsiteX8" fmla="*/ 505878 w 758141"/>
                <a:gd name="connsiteY8" fmla="*/ 82378 h 1346307"/>
                <a:gd name="connsiteX9" fmla="*/ 464689 w 758141"/>
                <a:gd name="connsiteY9" fmla="*/ 41189 h 1346307"/>
                <a:gd name="connsiteX0" fmla="*/ 164880 w 758141"/>
                <a:gd name="connsiteY0" fmla="*/ 1098012 h 1346307"/>
                <a:gd name="connsiteX1" fmla="*/ 601255 w 758141"/>
                <a:gd name="connsiteY1" fmla="*/ 1073298 h 1346307"/>
                <a:gd name="connsiteX0" fmla="*/ 33208 w 758141"/>
                <a:gd name="connsiteY0" fmla="*/ 1057373 h 1346307"/>
                <a:gd name="connsiteX1" fmla="*/ 461577 w 758141"/>
                <a:gd name="connsiteY1" fmla="*/ 711382 h 1346307"/>
                <a:gd name="connsiteX2" fmla="*/ 758141 w 758141"/>
                <a:gd name="connsiteY2" fmla="*/ 1007946 h 1346307"/>
                <a:gd name="connsiteX3" fmla="*/ 354485 w 758141"/>
                <a:gd name="connsiteY3" fmla="*/ 1337462 h 1346307"/>
                <a:gd name="connsiteX4" fmla="*/ 33208 w 758141"/>
                <a:gd name="connsiteY4" fmla="*/ 1057373 h 1346307"/>
                <a:gd name="connsiteX0" fmla="*/ 257 w 758141"/>
                <a:gd name="connsiteY0" fmla="*/ 1075365 h 1389013"/>
                <a:gd name="connsiteX1" fmla="*/ 436864 w 758141"/>
                <a:gd name="connsiteY1" fmla="*/ 762326 h 1389013"/>
                <a:gd name="connsiteX2" fmla="*/ 758141 w 758141"/>
                <a:gd name="connsiteY2" fmla="*/ 992988 h 1389013"/>
                <a:gd name="connsiteX3" fmla="*/ 379199 w 758141"/>
                <a:gd name="connsiteY3" fmla="*/ 1388406 h 1389013"/>
                <a:gd name="connsiteX4" fmla="*/ 257 w 758141"/>
                <a:gd name="connsiteY4" fmla="*/ 1075365 h 1389013"/>
                <a:gd name="connsiteX0" fmla="*/ 252518 w 758141"/>
                <a:gd name="connsiteY0" fmla="*/ 932392 h 1389013"/>
                <a:gd name="connsiteX1" fmla="*/ 277231 w 758141"/>
                <a:gd name="connsiteY1" fmla="*/ 899441 h 1389013"/>
                <a:gd name="connsiteX2" fmla="*/ 318420 w 758141"/>
                <a:gd name="connsiteY2" fmla="*/ 882965 h 1389013"/>
                <a:gd name="connsiteX3" fmla="*/ 285470 w 758141"/>
                <a:gd name="connsiteY3" fmla="*/ 1047722 h 1389013"/>
                <a:gd name="connsiteX4" fmla="*/ 219567 w 758141"/>
                <a:gd name="connsiteY4" fmla="*/ 973581 h 1389013"/>
                <a:gd name="connsiteX5" fmla="*/ 464689 w 758141"/>
                <a:gd name="connsiteY5" fmla="*/ 83895 h 1389013"/>
                <a:gd name="connsiteX6" fmla="*/ 505878 w 758141"/>
                <a:gd name="connsiteY6" fmla="*/ 42706 h 1389013"/>
                <a:gd name="connsiteX7" fmla="*/ 547067 w 758141"/>
                <a:gd name="connsiteY7" fmla="*/ 83895 h 1389013"/>
                <a:gd name="connsiteX8" fmla="*/ 497640 w 758141"/>
                <a:gd name="connsiteY8" fmla="*/ 1006532 h 1389013"/>
                <a:gd name="connsiteX9" fmla="*/ 464689 w 758141"/>
                <a:gd name="connsiteY9" fmla="*/ 83895 h 1389013"/>
                <a:gd name="connsiteX0" fmla="*/ 164880 w 758141"/>
                <a:gd name="connsiteY0" fmla="*/ 1140718 h 1389013"/>
                <a:gd name="connsiteX1" fmla="*/ 601255 w 758141"/>
                <a:gd name="connsiteY1" fmla="*/ 1116004 h 1389013"/>
                <a:gd name="connsiteX0" fmla="*/ 33208 w 758141"/>
                <a:gd name="connsiteY0" fmla="*/ 1100079 h 1389013"/>
                <a:gd name="connsiteX1" fmla="*/ 461577 w 758141"/>
                <a:gd name="connsiteY1" fmla="*/ 754088 h 1389013"/>
                <a:gd name="connsiteX2" fmla="*/ 758141 w 758141"/>
                <a:gd name="connsiteY2" fmla="*/ 1050652 h 1389013"/>
                <a:gd name="connsiteX3" fmla="*/ 354485 w 758141"/>
                <a:gd name="connsiteY3" fmla="*/ 1380168 h 1389013"/>
                <a:gd name="connsiteX4" fmla="*/ 33208 w 758141"/>
                <a:gd name="connsiteY4" fmla="*/ 1100079 h 1389013"/>
                <a:gd name="connsiteX0" fmla="*/ 257 w 758141"/>
                <a:gd name="connsiteY0" fmla="*/ 1088004 h 1401652"/>
                <a:gd name="connsiteX1" fmla="*/ 436864 w 758141"/>
                <a:gd name="connsiteY1" fmla="*/ 774965 h 1401652"/>
                <a:gd name="connsiteX2" fmla="*/ 758141 w 758141"/>
                <a:gd name="connsiteY2" fmla="*/ 1005627 h 1401652"/>
                <a:gd name="connsiteX3" fmla="*/ 379199 w 758141"/>
                <a:gd name="connsiteY3" fmla="*/ 1401045 h 1401652"/>
                <a:gd name="connsiteX4" fmla="*/ 257 w 758141"/>
                <a:gd name="connsiteY4" fmla="*/ 1088004 h 1401652"/>
                <a:gd name="connsiteX0" fmla="*/ 252518 w 758141"/>
                <a:gd name="connsiteY0" fmla="*/ 945031 h 1401652"/>
                <a:gd name="connsiteX1" fmla="*/ 277231 w 758141"/>
                <a:gd name="connsiteY1" fmla="*/ 912080 h 1401652"/>
                <a:gd name="connsiteX2" fmla="*/ 318420 w 758141"/>
                <a:gd name="connsiteY2" fmla="*/ 895604 h 1401652"/>
                <a:gd name="connsiteX3" fmla="*/ 285470 w 758141"/>
                <a:gd name="connsiteY3" fmla="*/ 1060361 h 1401652"/>
                <a:gd name="connsiteX4" fmla="*/ 219567 w 758141"/>
                <a:gd name="connsiteY4" fmla="*/ 986220 h 1401652"/>
                <a:gd name="connsiteX5" fmla="*/ 464689 w 758141"/>
                <a:gd name="connsiteY5" fmla="*/ 96534 h 1401652"/>
                <a:gd name="connsiteX6" fmla="*/ 505878 w 758141"/>
                <a:gd name="connsiteY6" fmla="*/ 55345 h 1401652"/>
                <a:gd name="connsiteX7" fmla="*/ 571781 w 758141"/>
                <a:gd name="connsiteY7" fmla="*/ 912080 h 1401652"/>
                <a:gd name="connsiteX8" fmla="*/ 497640 w 758141"/>
                <a:gd name="connsiteY8" fmla="*/ 1019171 h 1401652"/>
                <a:gd name="connsiteX9" fmla="*/ 464689 w 758141"/>
                <a:gd name="connsiteY9" fmla="*/ 96534 h 1401652"/>
                <a:gd name="connsiteX0" fmla="*/ 164880 w 758141"/>
                <a:gd name="connsiteY0" fmla="*/ 1153357 h 1401652"/>
                <a:gd name="connsiteX1" fmla="*/ 601255 w 758141"/>
                <a:gd name="connsiteY1" fmla="*/ 1128643 h 1401652"/>
                <a:gd name="connsiteX0" fmla="*/ 33208 w 758141"/>
                <a:gd name="connsiteY0" fmla="*/ 1112718 h 1401652"/>
                <a:gd name="connsiteX1" fmla="*/ 461577 w 758141"/>
                <a:gd name="connsiteY1" fmla="*/ 766727 h 1401652"/>
                <a:gd name="connsiteX2" fmla="*/ 758141 w 758141"/>
                <a:gd name="connsiteY2" fmla="*/ 1063291 h 1401652"/>
                <a:gd name="connsiteX3" fmla="*/ 354485 w 758141"/>
                <a:gd name="connsiteY3" fmla="*/ 1392807 h 1401652"/>
                <a:gd name="connsiteX4" fmla="*/ 33208 w 758141"/>
                <a:gd name="connsiteY4" fmla="*/ 1112718 h 1401652"/>
                <a:gd name="connsiteX0" fmla="*/ 257 w 758141"/>
                <a:gd name="connsiteY0" fmla="*/ 1088004 h 1401652"/>
                <a:gd name="connsiteX1" fmla="*/ 436864 w 758141"/>
                <a:gd name="connsiteY1" fmla="*/ 774965 h 1401652"/>
                <a:gd name="connsiteX2" fmla="*/ 758141 w 758141"/>
                <a:gd name="connsiteY2" fmla="*/ 1005627 h 1401652"/>
                <a:gd name="connsiteX3" fmla="*/ 379199 w 758141"/>
                <a:gd name="connsiteY3" fmla="*/ 1401045 h 1401652"/>
                <a:gd name="connsiteX4" fmla="*/ 257 w 758141"/>
                <a:gd name="connsiteY4" fmla="*/ 1088004 h 1401652"/>
                <a:gd name="connsiteX0" fmla="*/ 252518 w 758141"/>
                <a:gd name="connsiteY0" fmla="*/ 945031 h 1401652"/>
                <a:gd name="connsiteX1" fmla="*/ 277231 w 758141"/>
                <a:gd name="connsiteY1" fmla="*/ 912080 h 1401652"/>
                <a:gd name="connsiteX2" fmla="*/ 318420 w 758141"/>
                <a:gd name="connsiteY2" fmla="*/ 895604 h 1401652"/>
                <a:gd name="connsiteX3" fmla="*/ 285470 w 758141"/>
                <a:gd name="connsiteY3" fmla="*/ 1060361 h 1401652"/>
                <a:gd name="connsiteX4" fmla="*/ 219567 w 758141"/>
                <a:gd name="connsiteY4" fmla="*/ 986220 h 1401652"/>
                <a:gd name="connsiteX5" fmla="*/ 464689 w 758141"/>
                <a:gd name="connsiteY5" fmla="*/ 96534 h 1401652"/>
                <a:gd name="connsiteX6" fmla="*/ 505878 w 758141"/>
                <a:gd name="connsiteY6" fmla="*/ 55345 h 1401652"/>
                <a:gd name="connsiteX7" fmla="*/ 571781 w 758141"/>
                <a:gd name="connsiteY7" fmla="*/ 912080 h 1401652"/>
                <a:gd name="connsiteX8" fmla="*/ 497640 w 758141"/>
                <a:gd name="connsiteY8" fmla="*/ 1019171 h 1401652"/>
                <a:gd name="connsiteX9" fmla="*/ 497641 w 758141"/>
                <a:gd name="connsiteY9" fmla="*/ 862653 h 1401652"/>
                <a:gd name="connsiteX0" fmla="*/ 164880 w 758141"/>
                <a:gd name="connsiteY0" fmla="*/ 1153357 h 1401652"/>
                <a:gd name="connsiteX1" fmla="*/ 601255 w 758141"/>
                <a:gd name="connsiteY1" fmla="*/ 1128643 h 1401652"/>
                <a:gd name="connsiteX0" fmla="*/ 33208 w 758141"/>
                <a:gd name="connsiteY0" fmla="*/ 1112718 h 1401652"/>
                <a:gd name="connsiteX1" fmla="*/ 461577 w 758141"/>
                <a:gd name="connsiteY1" fmla="*/ 766727 h 1401652"/>
                <a:gd name="connsiteX2" fmla="*/ 758141 w 758141"/>
                <a:gd name="connsiteY2" fmla="*/ 1063291 h 1401652"/>
                <a:gd name="connsiteX3" fmla="*/ 354485 w 758141"/>
                <a:gd name="connsiteY3" fmla="*/ 1392807 h 1401652"/>
                <a:gd name="connsiteX4" fmla="*/ 33208 w 758141"/>
                <a:gd name="connsiteY4" fmla="*/ 1112718 h 1401652"/>
                <a:gd name="connsiteX0" fmla="*/ 257 w 758141"/>
                <a:gd name="connsiteY0" fmla="*/ 992073 h 1305721"/>
                <a:gd name="connsiteX1" fmla="*/ 436864 w 758141"/>
                <a:gd name="connsiteY1" fmla="*/ 679034 h 1305721"/>
                <a:gd name="connsiteX2" fmla="*/ 758141 w 758141"/>
                <a:gd name="connsiteY2" fmla="*/ 909696 h 1305721"/>
                <a:gd name="connsiteX3" fmla="*/ 379199 w 758141"/>
                <a:gd name="connsiteY3" fmla="*/ 1305114 h 1305721"/>
                <a:gd name="connsiteX4" fmla="*/ 257 w 758141"/>
                <a:gd name="connsiteY4" fmla="*/ 992073 h 1305721"/>
                <a:gd name="connsiteX0" fmla="*/ 252518 w 758141"/>
                <a:gd name="connsiteY0" fmla="*/ 849100 h 1305721"/>
                <a:gd name="connsiteX1" fmla="*/ 277231 w 758141"/>
                <a:gd name="connsiteY1" fmla="*/ 816149 h 1305721"/>
                <a:gd name="connsiteX2" fmla="*/ 318420 w 758141"/>
                <a:gd name="connsiteY2" fmla="*/ 799673 h 1305721"/>
                <a:gd name="connsiteX3" fmla="*/ 285470 w 758141"/>
                <a:gd name="connsiteY3" fmla="*/ 964430 h 1305721"/>
                <a:gd name="connsiteX4" fmla="*/ 219567 w 758141"/>
                <a:gd name="connsiteY4" fmla="*/ 890289 h 1305721"/>
                <a:gd name="connsiteX5" fmla="*/ 464689 w 758141"/>
                <a:gd name="connsiteY5" fmla="*/ 603 h 1305721"/>
                <a:gd name="connsiteX6" fmla="*/ 538830 w 758141"/>
                <a:gd name="connsiteY6" fmla="*/ 742009 h 1305721"/>
                <a:gd name="connsiteX7" fmla="*/ 571781 w 758141"/>
                <a:gd name="connsiteY7" fmla="*/ 816149 h 1305721"/>
                <a:gd name="connsiteX8" fmla="*/ 497640 w 758141"/>
                <a:gd name="connsiteY8" fmla="*/ 923240 h 1305721"/>
                <a:gd name="connsiteX9" fmla="*/ 497641 w 758141"/>
                <a:gd name="connsiteY9" fmla="*/ 766722 h 1305721"/>
                <a:gd name="connsiteX0" fmla="*/ 164880 w 758141"/>
                <a:gd name="connsiteY0" fmla="*/ 1057426 h 1305721"/>
                <a:gd name="connsiteX1" fmla="*/ 601255 w 758141"/>
                <a:gd name="connsiteY1" fmla="*/ 1032712 h 1305721"/>
                <a:gd name="connsiteX0" fmla="*/ 33208 w 758141"/>
                <a:gd name="connsiteY0" fmla="*/ 1016787 h 1305721"/>
                <a:gd name="connsiteX1" fmla="*/ 461577 w 758141"/>
                <a:gd name="connsiteY1" fmla="*/ 670796 h 1305721"/>
                <a:gd name="connsiteX2" fmla="*/ 758141 w 758141"/>
                <a:gd name="connsiteY2" fmla="*/ 967360 h 1305721"/>
                <a:gd name="connsiteX3" fmla="*/ 354485 w 758141"/>
                <a:gd name="connsiteY3" fmla="*/ 1296876 h 1305721"/>
                <a:gd name="connsiteX4" fmla="*/ 33208 w 758141"/>
                <a:gd name="connsiteY4" fmla="*/ 1016787 h 1305721"/>
                <a:gd name="connsiteX0" fmla="*/ 257 w 758141"/>
                <a:gd name="connsiteY0" fmla="*/ 321812 h 635460"/>
                <a:gd name="connsiteX1" fmla="*/ 436864 w 758141"/>
                <a:gd name="connsiteY1" fmla="*/ 8773 h 635460"/>
                <a:gd name="connsiteX2" fmla="*/ 758141 w 758141"/>
                <a:gd name="connsiteY2" fmla="*/ 239435 h 635460"/>
                <a:gd name="connsiteX3" fmla="*/ 379199 w 758141"/>
                <a:gd name="connsiteY3" fmla="*/ 634853 h 635460"/>
                <a:gd name="connsiteX4" fmla="*/ 257 w 758141"/>
                <a:gd name="connsiteY4" fmla="*/ 321812 h 635460"/>
                <a:gd name="connsiteX0" fmla="*/ 252518 w 758141"/>
                <a:gd name="connsiteY0" fmla="*/ 178839 h 635460"/>
                <a:gd name="connsiteX1" fmla="*/ 277231 w 758141"/>
                <a:gd name="connsiteY1" fmla="*/ 145888 h 635460"/>
                <a:gd name="connsiteX2" fmla="*/ 318420 w 758141"/>
                <a:gd name="connsiteY2" fmla="*/ 129412 h 635460"/>
                <a:gd name="connsiteX3" fmla="*/ 285470 w 758141"/>
                <a:gd name="connsiteY3" fmla="*/ 294169 h 635460"/>
                <a:gd name="connsiteX4" fmla="*/ 219567 w 758141"/>
                <a:gd name="connsiteY4" fmla="*/ 220028 h 635460"/>
                <a:gd name="connsiteX5" fmla="*/ 456451 w 758141"/>
                <a:gd name="connsiteY5" fmla="*/ 195315 h 635460"/>
                <a:gd name="connsiteX6" fmla="*/ 538830 w 758141"/>
                <a:gd name="connsiteY6" fmla="*/ 71748 h 635460"/>
                <a:gd name="connsiteX7" fmla="*/ 571781 w 758141"/>
                <a:gd name="connsiteY7" fmla="*/ 145888 h 635460"/>
                <a:gd name="connsiteX8" fmla="*/ 497640 w 758141"/>
                <a:gd name="connsiteY8" fmla="*/ 252979 h 635460"/>
                <a:gd name="connsiteX9" fmla="*/ 497641 w 758141"/>
                <a:gd name="connsiteY9" fmla="*/ 96461 h 635460"/>
                <a:gd name="connsiteX0" fmla="*/ 164880 w 758141"/>
                <a:gd name="connsiteY0" fmla="*/ 387165 h 635460"/>
                <a:gd name="connsiteX1" fmla="*/ 601255 w 758141"/>
                <a:gd name="connsiteY1" fmla="*/ 362451 h 635460"/>
                <a:gd name="connsiteX0" fmla="*/ 33208 w 758141"/>
                <a:gd name="connsiteY0" fmla="*/ 346526 h 635460"/>
                <a:gd name="connsiteX1" fmla="*/ 461577 w 758141"/>
                <a:gd name="connsiteY1" fmla="*/ 535 h 635460"/>
                <a:gd name="connsiteX2" fmla="*/ 758141 w 758141"/>
                <a:gd name="connsiteY2" fmla="*/ 297099 h 635460"/>
                <a:gd name="connsiteX3" fmla="*/ 354485 w 758141"/>
                <a:gd name="connsiteY3" fmla="*/ 626615 h 635460"/>
                <a:gd name="connsiteX4" fmla="*/ 33208 w 758141"/>
                <a:gd name="connsiteY4" fmla="*/ 346526 h 635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141" h="635460" stroke="0" extrusionOk="0">
                  <a:moveTo>
                    <a:pt x="257" y="321812"/>
                  </a:moveTo>
                  <a:cubicBezTo>
                    <a:pt x="9868" y="217465"/>
                    <a:pt x="310550" y="22502"/>
                    <a:pt x="436864" y="8773"/>
                  </a:cubicBezTo>
                  <a:cubicBezTo>
                    <a:pt x="563178" y="-4956"/>
                    <a:pt x="758141" y="21052"/>
                    <a:pt x="758141" y="239435"/>
                  </a:cubicBezTo>
                  <a:cubicBezTo>
                    <a:pt x="758141" y="457818"/>
                    <a:pt x="505513" y="621124"/>
                    <a:pt x="379199" y="634853"/>
                  </a:cubicBezTo>
                  <a:cubicBezTo>
                    <a:pt x="252885" y="648582"/>
                    <a:pt x="-9354" y="426159"/>
                    <a:pt x="257" y="321812"/>
                  </a:cubicBezTo>
                  <a:close/>
                </a:path>
                <a:path w="758141" h="635460" fill="darkenLess" extrusionOk="0">
                  <a:moveTo>
                    <a:pt x="252518" y="178839"/>
                  </a:moveTo>
                  <a:cubicBezTo>
                    <a:pt x="252518" y="156091"/>
                    <a:pt x="266247" y="154126"/>
                    <a:pt x="277231" y="145888"/>
                  </a:cubicBezTo>
                  <a:cubicBezTo>
                    <a:pt x="288215" y="137650"/>
                    <a:pt x="317047" y="104699"/>
                    <a:pt x="318420" y="129412"/>
                  </a:cubicBezTo>
                  <a:cubicBezTo>
                    <a:pt x="319793" y="154125"/>
                    <a:pt x="301945" y="279066"/>
                    <a:pt x="285470" y="294169"/>
                  </a:cubicBezTo>
                  <a:cubicBezTo>
                    <a:pt x="268995" y="309272"/>
                    <a:pt x="219567" y="242776"/>
                    <a:pt x="219567" y="220028"/>
                  </a:cubicBezTo>
                  <a:moveTo>
                    <a:pt x="456451" y="195315"/>
                  </a:moveTo>
                  <a:cubicBezTo>
                    <a:pt x="456451" y="172567"/>
                    <a:pt x="519608" y="79986"/>
                    <a:pt x="538830" y="71748"/>
                  </a:cubicBezTo>
                  <a:cubicBezTo>
                    <a:pt x="558052" y="63510"/>
                    <a:pt x="578646" y="115683"/>
                    <a:pt x="571781" y="145888"/>
                  </a:cubicBezTo>
                  <a:cubicBezTo>
                    <a:pt x="564916" y="176093"/>
                    <a:pt x="520388" y="252979"/>
                    <a:pt x="497640" y="252979"/>
                  </a:cubicBezTo>
                  <a:cubicBezTo>
                    <a:pt x="474892" y="252979"/>
                    <a:pt x="497641" y="119209"/>
                    <a:pt x="497641" y="96461"/>
                  </a:cubicBezTo>
                </a:path>
                <a:path w="758141" h="635460" fill="none" extrusionOk="0">
                  <a:moveTo>
                    <a:pt x="164880" y="387165"/>
                  </a:moveTo>
                  <a:cubicBezTo>
                    <a:pt x="307759" y="485292"/>
                    <a:pt x="458710" y="460578"/>
                    <a:pt x="601255" y="362451"/>
                  </a:cubicBezTo>
                </a:path>
                <a:path w="758141" h="635460" fill="none">
                  <a:moveTo>
                    <a:pt x="33208" y="346526"/>
                  </a:moveTo>
                  <a:cubicBezTo>
                    <a:pt x="51057" y="242179"/>
                    <a:pt x="340755" y="8773"/>
                    <a:pt x="461577" y="535"/>
                  </a:cubicBezTo>
                  <a:cubicBezTo>
                    <a:pt x="582399" y="-7703"/>
                    <a:pt x="758141" y="78716"/>
                    <a:pt x="758141" y="297099"/>
                  </a:cubicBezTo>
                  <a:cubicBezTo>
                    <a:pt x="758141" y="515482"/>
                    <a:pt x="475307" y="618377"/>
                    <a:pt x="354485" y="626615"/>
                  </a:cubicBezTo>
                  <a:cubicBezTo>
                    <a:pt x="233663" y="634853"/>
                    <a:pt x="15359" y="450873"/>
                    <a:pt x="33208" y="346526"/>
                  </a:cubicBezTo>
                  <a:close/>
                </a:path>
              </a:pathLst>
            </a:custGeom>
            <a:ln w="19050" cap="rnd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2EDD065-94D0-405A-8DFF-BA7F9187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990" y="-3200764"/>
            <a:ext cx="2724530" cy="26102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AE5163-2DD7-4782-A692-C8621F53D1BC}"/>
              </a:ext>
            </a:extLst>
          </p:cNvPr>
          <p:cNvSpPr txBox="1"/>
          <p:nvPr/>
        </p:nvSpPr>
        <p:spPr>
          <a:xfrm>
            <a:off x="2285944" y="35004"/>
            <a:ext cx="76201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6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HOW TO USE TEMI</a:t>
            </a:r>
          </a:p>
        </p:txBody>
      </p:sp>
      <p:pic>
        <p:nvPicPr>
          <p:cNvPr id="1026" name="Picture 2" descr="Curly Arrow PNG">
            <a:extLst>
              <a:ext uri="{FF2B5EF4-FFF2-40B4-BE49-F238E27FC236}">
                <a16:creationId xmlns:a16="http://schemas.microsoft.com/office/drawing/2014/main" id="{F8A55B3C-C828-4694-A21F-CB792D40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83425">
            <a:off x="357486" y="-34962"/>
            <a:ext cx="2198699" cy="256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8ABEF5A-39AE-4D35-A777-5FFE10DDDB9C}"/>
              </a:ext>
            </a:extLst>
          </p:cNvPr>
          <p:cNvSpPr/>
          <p:nvPr/>
        </p:nvSpPr>
        <p:spPr>
          <a:xfrm>
            <a:off x="588115" y="1972921"/>
            <a:ext cx="3395658" cy="7681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latin typeface="Gill Sans MT" panose="020B0502020104020203" pitchFamily="34" charset="0"/>
              </a:rPr>
              <a:t>TALKING WITH TEMI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353CC9-4BC9-4AC0-B2B2-65180BFE5100}"/>
              </a:ext>
            </a:extLst>
          </p:cNvPr>
          <p:cNvSpPr/>
          <p:nvPr/>
        </p:nvSpPr>
        <p:spPr>
          <a:xfrm>
            <a:off x="8214145" y="1972921"/>
            <a:ext cx="3395658" cy="7681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dirty="0">
                <a:latin typeface="Gill Sans MT" panose="020B0502020104020203" pitchFamily="34" charset="0"/>
              </a:rPr>
              <a:t>USING TEMI 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384D13-2E5F-4467-A7EA-CF3552DFF630}"/>
              </a:ext>
            </a:extLst>
          </p:cNvPr>
          <p:cNvSpPr txBox="1"/>
          <p:nvPr/>
        </p:nvSpPr>
        <p:spPr>
          <a:xfrm>
            <a:off x="4440472" y="5215625"/>
            <a:ext cx="2387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chemeClr val="bg1"/>
                </a:solidFill>
                <a:latin typeface="Lucida Bright" panose="02040602050505020304" pitchFamily="18" charset="0"/>
              </a:rPr>
              <a:t>TEMI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6679AB-BDE5-4BF4-ACDB-0205342B7837}"/>
              </a:ext>
            </a:extLst>
          </p:cNvPr>
          <p:cNvSpPr txBox="1"/>
          <p:nvPr/>
        </p:nvSpPr>
        <p:spPr>
          <a:xfrm>
            <a:off x="5123363" y="5704108"/>
            <a:ext cx="2387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chemeClr val="bg1"/>
                </a:solidFill>
                <a:latin typeface="Lucida Bright" panose="02040602050505020304" pitchFamily="18" charset="0"/>
              </a:rPr>
              <a:t>ROBOT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2DE5A3-461A-4074-B63B-052EADC7D96E}"/>
              </a:ext>
            </a:extLst>
          </p:cNvPr>
          <p:cNvCxnSpPr>
            <a:cxnSpLocks/>
          </p:cNvCxnSpPr>
          <p:nvPr/>
        </p:nvCxnSpPr>
        <p:spPr>
          <a:xfrm>
            <a:off x="7169524" y="1181100"/>
            <a:ext cx="0" cy="5676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BBE961-3100-4DA0-A286-1305BB794F9F}"/>
              </a:ext>
            </a:extLst>
          </p:cNvPr>
          <p:cNvCxnSpPr>
            <a:cxnSpLocks/>
          </p:cNvCxnSpPr>
          <p:nvPr/>
        </p:nvCxnSpPr>
        <p:spPr>
          <a:xfrm>
            <a:off x="5023050" y="1181100"/>
            <a:ext cx="0" cy="5676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6B15D8-63C4-475B-A611-5C85F3C7468B}"/>
              </a:ext>
            </a:extLst>
          </p:cNvPr>
          <p:cNvCxnSpPr>
            <a:cxnSpLocks/>
          </p:cNvCxnSpPr>
          <p:nvPr/>
        </p:nvCxnSpPr>
        <p:spPr>
          <a:xfrm flipH="1">
            <a:off x="7168950" y="6526952"/>
            <a:ext cx="43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C7C20BC-E828-49E5-95F9-5BC85CD2586D}"/>
              </a:ext>
            </a:extLst>
          </p:cNvPr>
          <p:cNvCxnSpPr>
            <a:cxnSpLocks/>
          </p:cNvCxnSpPr>
          <p:nvPr/>
        </p:nvCxnSpPr>
        <p:spPr>
          <a:xfrm flipH="1">
            <a:off x="4591050" y="6536266"/>
            <a:ext cx="43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876C2998-8571-4401-9FE5-38CF52CBE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883" y="3055582"/>
            <a:ext cx="2160835" cy="226688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DDB978CF-B5A1-4A6B-A95B-706D23CEFB63}"/>
              </a:ext>
            </a:extLst>
          </p:cNvPr>
          <p:cNvGrpSpPr/>
          <p:nvPr/>
        </p:nvGrpSpPr>
        <p:grpSpPr>
          <a:xfrm>
            <a:off x="1253643" y="3779024"/>
            <a:ext cx="1021749" cy="2156976"/>
            <a:chOff x="4053015" y="725959"/>
            <a:chExt cx="2364259" cy="4991100"/>
          </a:xfrm>
          <a:solidFill>
            <a:srgbClr val="F86464"/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2C967FB-85AF-4693-BBC1-F37EB8BD30C9}"/>
                </a:ext>
              </a:extLst>
            </p:cNvPr>
            <p:cNvSpPr/>
            <p:nvPr/>
          </p:nvSpPr>
          <p:spPr>
            <a:xfrm>
              <a:off x="4600831" y="725959"/>
              <a:ext cx="1293340" cy="1293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B1E167C-DE5B-4869-A616-1C11A288B775}"/>
                </a:ext>
              </a:extLst>
            </p:cNvPr>
            <p:cNvSpPr/>
            <p:nvPr/>
          </p:nvSpPr>
          <p:spPr>
            <a:xfrm>
              <a:off x="4053015" y="2349842"/>
              <a:ext cx="486032" cy="1894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AE89CB5-93FC-4673-80CA-E3002B40BBC2}"/>
                </a:ext>
              </a:extLst>
            </p:cNvPr>
            <p:cNvSpPr/>
            <p:nvPr/>
          </p:nvSpPr>
          <p:spPr>
            <a:xfrm>
              <a:off x="4539047" y="2183027"/>
              <a:ext cx="1392195" cy="3534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8107538-C1C1-4B87-9412-D112EE3C5A61}"/>
                </a:ext>
              </a:extLst>
            </p:cNvPr>
            <p:cNvSpPr/>
            <p:nvPr/>
          </p:nvSpPr>
          <p:spPr>
            <a:xfrm>
              <a:off x="5931242" y="2349842"/>
              <a:ext cx="486032" cy="1894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8CCC57A9-2802-4D34-8C51-6B329B76CA0D}"/>
                </a:ext>
              </a:extLst>
            </p:cNvPr>
            <p:cNvSpPr/>
            <p:nvPr/>
          </p:nvSpPr>
          <p:spPr>
            <a:xfrm>
              <a:off x="4053015" y="2073875"/>
              <a:ext cx="1087398" cy="27596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E42E2454-D5EA-4C52-83DE-8DB8BD4ACBF1}"/>
                </a:ext>
              </a:extLst>
            </p:cNvPr>
            <p:cNvSpPr/>
            <p:nvPr/>
          </p:nvSpPr>
          <p:spPr>
            <a:xfrm>
              <a:off x="5321638" y="2073875"/>
              <a:ext cx="1087398" cy="27596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E3F194BA-5A12-4557-86D4-DBDC519DD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32" y="3073807"/>
            <a:ext cx="1385544" cy="994562"/>
          </a:xfrm>
          <a:prstGeom prst="rect">
            <a:avLst/>
          </a:prstGeom>
        </p:spPr>
      </p:pic>
      <p:pic>
        <p:nvPicPr>
          <p:cNvPr id="68" name="Picture 2" descr="Curly Arrow PNG">
            <a:extLst>
              <a:ext uri="{FF2B5EF4-FFF2-40B4-BE49-F238E27FC236}">
                <a16:creationId xmlns:a16="http://schemas.microsoft.com/office/drawing/2014/main" id="{281828AC-94A9-4E03-B41A-44E875AA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83425" flipV="1">
            <a:off x="9420921" y="80169"/>
            <a:ext cx="2501438" cy="237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5A6D864-53D4-44EB-89DE-DF4E8494FF83}"/>
              </a:ext>
            </a:extLst>
          </p:cNvPr>
          <p:cNvSpPr/>
          <p:nvPr/>
        </p:nvSpPr>
        <p:spPr>
          <a:xfrm>
            <a:off x="8420902" y="2846037"/>
            <a:ext cx="2983317" cy="376877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5F7DFC-0344-41F3-82C8-CDAD160A174D}"/>
              </a:ext>
            </a:extLst>
          </p:cNvPr>
          <p:cNvSpPr/>
          <p:nvPr/>
        </p:nvSpPr>
        <p:spPr>
          <a:xfrm>
            <a:off x="9036764" y="2846037"/>
            <a:ext cx="1751592" cy="3768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3524CCE-F3CD-4F4D-B857-0DB327FA4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4889" y="3898106"/>
            <a:ext cx="1375342" cy="157524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D362D04-44D2-4ECD-B539-2520A18062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1" b="90347" l="9563" r="90984">
                        <a14:foregroundMark x1="60109" y1="87376" x2="73770" y2="90594"/>
                        <a14:foregroundMark x1="90984" y1="81188" x2="90984" y2="81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1644" y="3214372"/>
            <a:ext cx="3486150" cy="38481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B7281DF-781E-4062-951B-C6E95BBDE474}"/>
              </a:ext>
            </a:extLst>
          </p:cNvPr>
          <p:cNvSpPr/>
          <p:nvPr/>
        </p:nvSpPr>
        <p:spPr>
          <a:xfrm>
            <a:off x="918570" y="6056728"/>
            <a:ext cx="2932130" cy="6422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chemeClr val="tx1"/>
                </a:solidFill>
                <a:latin typeface="Gill Sans MT" panose="020B0502020104020203" pitchFamily="34" charset="0"/>
              </a:rPr>
              <a:t>Only talk to Temi when the blue bar appears on the screen!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D9FC0A7-BFBF-46B9-AF48-77207FF10499}"/>
              </a:ext>
            </a:extLst>
          </p:cNvPr>
          <p:cNvSpPr/>
          <p:nvPr/>
        </p:nvSpPr>
        <p:spPr>
          <a:xfrm>
            <a:off x="8047511" y="6040967"/>
            <a:ext cx="3730097" cy="6422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chemeClr val="tx1"/>
                </a:solidFill>
                <a:latin typeface="Gill Sans MT" panose="020B05020201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When looking at the map, it can be moved around and zoomed in. Give it a try!</a:t>
            </a:r>
          </a:p>
        </p:txBody>
      </p:sp>
    </p:spTree>
    <p:extLst>
      <p:ext uri="{BB962C8B-B14F-4D97-AF65-F5344CB8AC3E}">
        <p14:creationId xmlns:p14="http://schemas.microsoft.com/office/powerpoint/2010/main" val="104226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8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355DF02E-B0AA-4AA4-939F-5EEF0E5BFB6A}"/>
              </a:ext>
            </a:extLst>
          </p:cNvPr>
          <p:cNvSpPr/>
          <p:nvPr/>
        </p:nvSpPr>
        <p:spPr>
          <a:xfrm>
            <a:off x="11017677" y="-414610"/>
            <a:ext cx="8877300" cy="887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136E6C9-F9D9-48F3-8C65-B58699EE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12" y="-226743"/>
            <a:ext cx="6811326" cy="671606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481677-15C4-47E2-BC0C-5821C770B879}"/>
              </a:ext>
            </a:extLst>
          </p:cNvPr>
          <p:cNvCxnSpPr>
            <a:cxnSpLocks/>
          </p:cNvCxnSpPr>
          <p:nvPr/>
        </p:nvCxnSpPr>
        <p:spPr>
          <a:xfrm>
            <a:off x="1594524" y="1266062"/>
            <a:ext cx="2356115" cy="0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1963B3-EC97-4F62-B82C-170FF1473647}"/>
              </a:ext>
            </a:extLst>
          </p:cNvPr>
          <p:cNvCxnSpPr>
            <a:cxnSpLocks/>
          </p:cNvCxnSpPr>
          <p:nvPr/>
        </p:nvCxnSpPr>
        <p:spPr>
          <a:xfrm>
            <a:off x="4876191" y="-90671"/>
            <a:ext cx="0" cy="4549698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7C9B1-C7AD-4B4D-99ED-C3D2FF916335}"/>
              </a:ext>
            </a:extLst>
          </p:cNvPr>
          <p:cNvCxnSpPr>
            <a:cxnSpLocks/>
          </p:cNvCxnSpPr>
          <p:nvPr/>
        </p:nvCxnSpPr>
        <p:spPr>
          <a:xfrm>
            <a:off x="1594524" y="5886384"/>
            <a:ext cx="2356115" cy="0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6EA3F7-FCA2-4274-9785-FA43E6FC0882}"/>
              </a:ext>
            </a:extLst>
          </p:cNvPr>
          <p:cNvCxnSpPr>
            <a:cxnSpLocks/>
          </p:cNvCxnSpPr>
          <p:nvPr/>
        </p:nvCxnSpPr>
        <p:spPr>
          <a:xfrm>
            <a:off x="3980375" y="1583872"/>
            <a:ext cx="0" cy="3514096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74ABF2-49D1-4BB5-8F20-98855639A3F9}"/>
              </a:ext>
            </a:extLst>
          </p:cNvPr>
          <p:cNvCxnSpPr>
            <a:cxnSpLocks/>
          </p:cNvCxnSpPr>
          <p:nvPr/>
        </p:nvCxnSpPr>
        <p:spPr>
          <a:xfrm flipV="1">
            <a:off x="1594524" y="1273496"/>
            <a:ext cx="0" cy="4605454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7F4A0E-57F9-4A46-BAC1-BBBED9F13B9F}"/>
              </a:ext>
            </a:extLst>
          </p:cNvPr>
          <p:cNvCxnSpPr>
            <a:cxnSpLocks/>
          </p:cNvCxnSpPr>
          <p:nvPr/>
        </p:nvCxnSpPr>
        <p:spPr>
          <a:xfrm flipV="1">
            <a:off x="3980375" y="5367852"/>
            <a:ext cx="0" cy="518532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437FBF-122E-4F38-90E2-0DE0F7E6A229}"/>
              </a:ext>
            </a:extLst>
          </p:cNvPr>
          <p:cNvCxnSpPr>
            <a:cxnSpLocks/>
          </p:cNvCxnSpPr>
          <p:nvPr/>
        </p:nvCxnSpPr>
        <p:spPr>
          <a:xfrm flipV="1">
            <a:off x="3950639" y="-90671"/>
            <a:ext cx="0" cy="1334430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9B3081-4288-4F42-B470-829B192EFF50}"/>
              </a:ext>
            </a:extLst>
          </p:cNvPr>
          <p:cNvCxnSpPr>
            <a:cxnSpLocks/>
          </p:cNvCxnSpPr>
          <p:nvPr/>
        </p:nvCxnSpPr>
        <p:spPr>
          <a:xfrm>
            <a:off x="4876191" y="3124598"/>
            <a:ext cx="2896817" cy="0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D55462-BA34-421C-B1DD-20E3BEE00E00}"/>
              </a:ext>
            </a:extLst>
          </p:cNvPr>
          <p:cNvCxnSpPr>
            <a:cxnSpLocks/>
          </p:cNvCxnSpPr>
          <p:nvPr/>
        </p:nvCxnSpPr>
        <p:spPr>
          <a:xfrm flipH="1">
            <a:off x="4876191" y="4706211"/>
            <a:ext cx="0" cy="1338147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892F2C-E6B0-44FB-B9CA-9A5ADA190F21}"/>
              </a:ext>
            </a:extLst>
          </p:cNvPr>
          <p:cNvCxnSpPr>
            <a:cxnSpLocks/>
          </p:cNvCxnSpPr>
          <p:nvPr/>
        </p:nvCxnSpPr>
        <p:spPr>
          <a:xfrm>
            <a:off x="3980375" y="-90671"/>
            <a:ext cx="895816" cy="0"/>
          </a:xfrm>
          <a:prstGeom prst="line">
            <a:avLst/>
          </a:prstGeom>
          <a:ln w="76200" cap="sq">
            <a:solidFill>
              <a:schemeClr val="tx1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92A2D7-035D-4931-9C03-8B71F06A8598}"/>
              </a:ext>
            </a:extLst>
          </p:cNvPr>
          <p:cNvCxnSpPr>
            <a:cxnSpLocks/>
          </p:cNvCxnSpPr>
          <p:nvPr/>
        </p:nvCxnSpPr>
        <p:spPr>
          <a:xfrm>
            <a:off x="4363234" y="6043894"/>
            <a:ext cx="512956" cy="929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8BBEEB-BBE8-4349-A516-3FE0D5C20C8E}"/>
              </a:ext>
            </a:extLst>
          </p:cNvPr>
          <p:cNvCxnSpPr>
            <a:cxnSpLocks/>
          </p:cNvCxnSpPr>
          <p:nvPr/>
        </p:nvCxnSpPr>
        <p:spPr>
          <a:xfrm>
            <a:off x="3980375" y="6994072"/>
            <a:ext cx="3792633" cy="0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BFCC2C-6708-4A58-AC84-6F99C1A389E6}"/>
              </a:ext>
            </a:extLst>
          </p:cNvPr>
          <p:cNvCxnSpPr>
            <a:cxnSpLocks/>
          </p:cNvCxnSpPr>
          <p:nvPr/>
        </p:nvCxnSpPr>
        <p:spPr>
          <a:xfrm>
            <a:off x="7773008" y="6092682"/>
            <a:ext cx="0" cy="901390"/>
          </a:xfrm>
          <a:prstGeom prst="line">
            <a:avLst/>
          </a:prstGeom>
          <a:ln w="76200" cap="sq">
            <a:solidFill>
              <a:schemeClr val="tx1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555B1C-7360-4FFA-AA86-877906A1FBF6}"/>
              </a:ext>
            </a:extLst>
          </p:cNvPr>
          <p:cNvCxnSpPr>
            <a:cxnSpLocks/>
          </p:cNvCxnSpPr>
          <p:nvPr/>
        </p:nvCxnSpPr>
        <p:spPr>
          <a:xfrm>
            <a:off x="7773008" y="3124598"/>
            <a:ext cx="0" cy="2919760"/>
          </a:xfrm>
          <a:prstGeom prst="line">
            <a:avLst/>
          </a:prstGeom>
          <a:ln w="76200" cap="sq">
            <a:solidFill>
              <a:schemeClr val="tx1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05EBE8E-2FA9-4A94-9D8A-370C0D1B17B4}"/>
              </a:ext>
            </a:extLst>
          </p:cNvPr>
          <p:cNvCxnSpPr>
            <a:cxnSpLocks/>
          </p:cNvCxnSpPr>
          <p:nvPr/>
        </p:nvCxnSpPr>
        <p:spPr>
          <a:xfrm>
            <a:off x="4876191" y="6044358"/>
            <a:ext cx="2896817" cy="0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F2588A-1CBE-42D8-9CEA-80A3F98BB2DB}"/>
              </a:ext>
            </a:extLst>
          </p:cNvPr>
          <p:cNvCxnSpPr>
            <a:cxnSpLocks/>
          </p:cNvCxnSpPr>
          <p:nvPr/>
        </p:nvCxnSpPr>
        <p:spPr>
          <a:xfrm flipV="1">
            <a:off x="3980375" y="5886384"/>
            <a:ext cx="0" cy="1107688"/>
          </a:xfrm>
          <a:prstGeom prst="line">
            <a:avLst/>
          </a:prstGeom>
          <a:ln w="762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ardrop 86">
            <a:extLst>
              <a:ext uri="{FF2B5EF4-FFF2-40B4-BE49-F238E27FC236}">
                <a16:creationId xmlns:a16="http://schemas.microsoft.com/office/drawing/2014/main" id="{171957BC-CAA7-4B24-A5A1-8DA287BD9F3C}"/>
              </a:ext>
            </a:extLst>
          </p:cNvPr>
          <p:cNvSpPr/>
          <p:nvPr/>
        </p:nvSpPr>
        <p:spPr>
          <a:xfrm rot="8091170">
            <a:off x="8072854" y="-1974389"/>
            <a:ext cx="1447800" cy="1447800"/>
          </a:xfrm>
          <a:prstGeom prst="teardrop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1AF2082-F60E-4320-9AEA-74B4B14345BA}"/>
              </a:ext>
            </a:extLst>
          </p:cNvPr>
          <p:cNvSpPr/>
          <p:nvPr/>
        </p:nvSpPr>
        <p:spPr>
          <a:xfrm>
            <a:off x="8425279" y="-1621964"/>
            <a:ext cx="742950" cy="7429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0971AC70-3C0D-49A3-86B3-545FFB94B49A}"/>
              </a:ext>
            </a:extLst>
          </p:cNvPr>
          <p:cNvSpPr/>
          <p:nvPr/>
        </p:nvSpPr>
        <p:spPr>
          <a:xfrm rot="8091170">
            <a:off x="8225254" y="-1821989"/>
            <a:ext cx="1447800" cy="1447800"/>
          </a:xfrm>
          <a:prstGeom prst="teardrop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2F7C70-B84A-4827-9DF9-3E04F80DC17D}"/>
              </a:ext>
            </a:extLst>
          </p:cNvPr>
          <p:cNvSpPr/>
          <p:nvPr/>
        </p:nvSpPr>
        <p:spPr>
          <a:xfrm>
            <a:off x="8577679" y="-1469564"/>
            <a:ext cx="742950" cy="7429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A9ABEB-781A-446B-B01D-9E26C6EA8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560" y="3284269"/>
            <a:ext cx="608823" cy="7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844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87</Words>
  <Application>Microsoft Office PowerPoint</Application>
  <PresentationFormat>Widescreen</PresentationFormat>
  <Paragraphs>16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Broadway</vt:lpstr>
      <vt:lpstr>Calibri</vt:lpstr>
      <vt:lpstr>Calibri Light</vt:lpstr>
      <vt:lpstr>CityBlueprint</vt:lpstr>
      <vt:lpstr>Gill Sans MT</vt:lpstr>
      <vt:lpstr>Lucida Bright</vt:lpstr>
      <vt:lpstr>Sans Serif Collection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nyp robotics</dc:creator>
  <cp:lastModifiedBy>nyp robotics</cp:lastModifiedBy>
  <cp:revision>35</cp:revision>
  <dcterms:created xsi:type="dcterms:W3CDTF">2024-11-13T08:28:37Z</dcterms:created>
  <dcterms:modified xsi:type="dcterms:W3CDTF">2024-12-12T06:35:33Z</dcterms:modified>
</cp:coreProperties>
</file>